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9" r:id="rId4"/>
    <p:sldId id="258" r:id="rId5"/>
    <p:sldId id="259" r:id="rId6"/>
    <p:sldId id="273" r:id="rId7"/>
    <p:sldId id="274" r:id="rId8"/>
    <p:sldId id="275" r:id="rId9"/>
    <p:sldId id="276" r:id="rId10"/>
    <p:sldId id="277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0173A-00A1-C74B-ADFF-E53A67971197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F019FD-F071-954B-8F0A-0B32B1E1426D}">
      <dgm:prSet phldrT="[Text]"/>
      <dgm:spPr/>
      <dgm:t>
        <a:bodyPr/>
        <a:lstStyle/>
        <a:p>
          <a:r>
            <a:rPr lang="en-US" dirty="0" smtClean="0"/>
            <a:t>Creativity</a:t>
          </a:r>
          <a:endParaRPr lang="en-US" dirty="0"/>
        </a:p>
      </dgm:t>
    </dgm:pt>
    <dgm:pt modelId="{96DCA228-9F48-8343-965F-29C8DFF48BA7}" type="parTrans" cxnId="{110C640A-83FA-FE4C-A41D-AD515AE379F7}">
      <dgm:prSet/>
      <dgm:spPr/>
      <dgm:t>
        <a:bodyPr/>
        <a:lstStyle/>
        <a:p>
          <a:endParaRPr lang="en-US"/>
        </a:p>
      </dgm:t>
    </dgm:pt>
    <dgm:pt modelId="{773F3D8D-445D-E648-92A4-BF3C98288E46}" type="sibTrans" cxnId="{110C640A-83FA-FE4C-A41D-AD515AE379F7}">
      <dgm:prSet/>
      <dgm:spPr/>
      <dgm:t>
        <a:bodyPr/>
        <a:lstStyle/>
        <a:p>
          <a:endParaRPr lang="en-US"/>
        </a:p>
      </dgm:t>
    </dgm:pt>
    <dgm:pt modelId="{AC6CD6DC-FBD0-9E4A-8A72-3F151AFCA45E}">
      <dgm:prSet phldrT="[Text]"/>
      <dgm:spPr/>
      <dgm:t>
        <a:bodyPr/>
        <a:lstStyle/>
        <a:p>
          <a:r>
            <a:rPr lang="en-US" dirty="0" smtClean="0"/>
            <a:t>Problem Solving</a:t>
          </a:r>
          <a:endParaRPr lang="en-US" dirty="0"/>
        </a:p>
      </dgm:t>
    </dgm:pt>
    <dgm:pt modelId="{66666539-16EC-4748-8A4A-D3D56728C0DD}" type="parTrans" cxnId="{879710F5-44D8-604A-9DCA-EAD4C71CF3BE}">
      <dgm:prSet/>
      <dgm:spPr/>
      <dgm:t>
        <a:bodyPr/>
        <a:lstStyle/>
        <a:p>
          <a:endParaRPr lang="en-US"/>
        </a:p>
      </dgm:t>
    </dgm:pt>
    <dgm:pt modelId="{F63C2E88-D458-AF42-82EC-6C25D323DA0A}" type="sibTrans" cxnId="{879710F5-44D8-604A-9DCA-EAD4C71CF3BE}">
      <dgm:prSet/>
      <dgm:spPr/>
      <dgm:t>
        <a:bodyPr/>
        <a:lstStyle/>
        <a:p>
          <a:endParaRPr lang="en-US"/>
        </a:p>
      </dgm:t>
    </dgm:pt>
    <dgm:pt modelId="{4C8CD8E0-F25C-544D-A7EB-8CFE382DD9B9}">
      <dgm:prSet phldrT="[Text]"/>
      <dgm:spPr/>
      <dgm:t>
        <a:bodyPr/>
        <a:lstStyle/>
        <a:p>
          <a:r>
            <a:rPr lang="en-US" dirty="0" smtClean="0"/>
            <a:t>Production Style</a:t>
          </a:r>
          <a:endParaRPr lang="en-US" dirty="0"/>
        </a:p>
      </dgm:t>
    </dgm:pt>
    <dgm:pt modelId="{3E82CC47-D5FD-A24C-8235-3FF8BD792BA7}" type="parTrans" cxnId="{8B6341EF-0A2C-5A43-9CA7-DAE0158C2694}">
      <dgm:prSet/>
      <dgm:spPr/>
      <dgm:t>
        <a:bodyPr/>
        <a:lstStyle/>
        <a:p>
          <a:endParaRPr lang="en-US"/>
        </a:p>
      </dgm:t>
    </dgm:pt>
    <dgm:pt modelId="{60086AAF-CB67-FE46-B43F-D6C21223B01E}" type="sibTrans" cxnId="{8B6341EF-0A2C-5A43-9CA7-DAE0158C2694}">
      <dgm:prSet/>
      <dgm:spPr/>
      <dgm:t>
        <a:bodyPr/>
        <a:lstStyle/>
        <a:p>
          <a:endParaRPr lang="en-US"/>
        </a:p>
      </dgm:t>
    </dgm:pt>
    <dgm:pt modelId="{AA707628-86EA-F842-B4E9-F9FFDEA29091}">
      <dgm:prSet phldrT="[Text]"/>
      <dgm:spPr/>
      <dgm:t>
        <a:bodyPr/>
        <a:lstStyle/>
        <a:p>
          <a:r>
            <a:rPr lang="en-US" dirty="0" smtClean="0"/>
            <a:t>Ambition</a:t>
          </a:r>
          <a:endParaRPr lang="en-US" dirty="0"/>
        </a:p>
      </dgm:t>
    </dgm:pt>
    <dgm:pt modelId="{1DCB37D2-68AC-7E4B-900E-233D894507C5}" type="parTrans" cxnId="{6BA16563-656A-114E-9364-9B08F5531E0D}">
      <dgm:prSet/>
      <dgm:spPr/>
      <dgm:t>
        <a:bodyPr/>
        <a:lstStyle/>
        <a:p>
          <a:endParaRPr lang="en-US"/>
        </a:p>
      </dgm:t>
    </dgm:pt>
    <dgm:pt modelId="{75319382-CFBD-D241-8443-E0BD8FD64574}" type="sibTrans" cxnId="{6BA16563-656A-114E-9364-9B08F5531E0D}">
      <dgm:prSet/>
      <dgm:spPr/>
      <dgm:t>
        <a:bodyPr/>
        <a:lstStyle/>
        <a:p>
          <a:endParaRPr lang="en-US"/>
        </a:p>
      </dgm:t>
    </dgm:pt>
    <dgm:pt modelId="{9F7503A5-BA3A-A14F-9CD3-C5EB164430BF}">
      <dgm:prSet phldrT="[Text]"/>
      <dgm:spPr/>
      <dgm:t>
        <a:bodyPr/>
        <a:lstStyle/>
        <a:p>
          <a:r>
            <a:rPr lang="en-US" dirty="0" smtClean="0"/>
            <a:t>Creative Skills</a:t>
          </a:r>
          <a:endParaRPr lang="en-US" dirty="0"/>
        </a:p>
      </dgm:t>
    </dgm:pt>
    <dgm:pt modelId="{71CE4A1C-D062-CE40-99DB-B0C60E68B305}" type="parTrans" cxnId="{FCBF1E00-D480-6140-997A-242DBAE294ED}">
      <dgm:prSet/>
      <dgm:spPr/>
      <dgm:t>
        <a:bodyPr/>
        <a:lstStyle/>
        <a:p>
          <a:endParaRPr lang="en-US"/>
        </a:p>
      </dgm:t>
    </dgm:pt>
    <dgm:pt modelId="{4D32B478-81FE-154E-A8F3-A34FDBB81E9F}" type="sibTrans" cxnId="{FCBF1E00-D480-6140-997A-242DBAE294ED}">
      <dgm:prSet/>
      <dgm:spPr/>
      <dgm:t>
        <a:bodyPr/>
        <a:lstStyle/>
        <a:p>
          <a:endParaRPr lang="en-US"/>
        </a:p>
      </dgm:t>
    </dgm:pt>
    <dgm:pt modelId="{AD72BCDC-73BF-FB44-9662-A278C7979BAF}" type="pres">
      <dgm:prSet presAssocID="{D640173A-00A1-C74B-ADFF-E53A6797119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05A956-52EE-2B4C-80F4-B91853F32142}" type="pres">
      <dgm:prSet presAssocID="{D640173A-00A1-C74B-ADFF-E53A67971197}" presName="radial" presStyleCnt="0">
        <dgm:presLayoutVars>
          <dgm:animLvl val="ctr"/>
        </dgm:presLayoutVars>
      </dgm:prSet>
      <dgm:spPr/>
    </dgm:pt>
    <dgm:pt modelId="{23001F82-EDFF-BB45-94CD-2F03D0E1BD71}" type="pres">
      <dgm:prSet presAssocID="{6DF019FD-F071-954B-8F0A-0B32B1E1426D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8DFF7722-A5FD-5547-87E8-2A02707DE996}" type="pres">
      <dgm:prSet presAssocID="{AC6CD6DC-FBD0-9E4A-8A72-3F151AFCA45E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3A99F-5B3B-7445-B19B-F1F94EF3C7C5}" type="pres">
      <dgm:prSet presAssocID="{4C8CD8E0-F25C-544D-A7EB-8CFE382DD9B9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24024-4EC0-5048-82E7-39084F91BC71}" type="pres">
      <dgm:prSet presAssocID="{AA707628-86EA-F842-B4E9-F9FFDEA29091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439E4-8E1C-ED45-9537-08353D4EB042}" type="pres">
      <dgm:prSet presAssocID="{9F7503A5-BA3A-A14F-9CD3-C5EB164430BF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017EFD-5882-2141-92B7-DE7787111BE4}" type="presOf" srcId="{6DF019FD-F071-954B-8F0A-0B32B1E1426D}" destId="{23001F82-EDFF-BB45-94CD-2F03D0E1BD71}" srcOrd="0" destOrd="0" presId="urn:microsoft.com/office/officeart/2005/8/layout/radial3"/>
    <dgm:cxn modelId="{517B1CD8-6D0D-1F43-A4CE-BDDA26DAC730}" type="presOf" srcId="{4C8CD8E0-F25C-544D-A7EB-8CFE382DD9B9}" destId="{DCD3A99F-5B3B-7445-B19B-F1F94EF3C7C5}" srcOrd="0" destOrd="0" presId="urn:microsoft.com/office/officeart/2005/8/layout/radial3"/>
    <dgm:cxn modelId="{4B790889-DF1E-0F41-9A1C-F08EFCCD3183}" type="presOf" srcId="{AC6CD6DC-FBD0-9E4A-8A72-3F151AFCA45E}" destId="{8DFF7722-A5FD-5547-87E8-2A02707DE996}" srcOrd="0" destOrd="0" presId="urn:microsoft.com/office/officeart/2005/8/layout/radial3"/>
    <dgm:cxn modelId="{F1AE8E70-2E54-0D4A-96FD-0604A3568D0A}" type="presOf" srcId="{D640173A-00A1-C74B-ADFF-E53A67971197}" destId="{AD72BCDC-73BF-FB44-9662-A278C7979BAF}" srcOrd="0" destOrd="0" presId="urn:microsoft.com/office/officeart/2005/8/layout/radial3"/>
    <dgm:cxn modelId="{FCBF1E00-D480-6140-997A-242DBAE294ED}" srcId="{6DF019FD-F071-954B-8F0A-0B32B1E1426D}" destId="{9F7503A5-BA3A-A14F-9CD3-C5EB164430BF}" srcOrd="3" destOrd="0" parTransId="{71CE4A1C-D062-CE40-99DB-B0C60E68B305}" sibTransId="{4D32B478-81FE-154E-A8F3-A34FDBB81E9F}"/>
    <dgm:cxn modelId="{110C640A-83FA-FE4C-A41D-AD515AE379F7}" srcId="{D640173A-00A1-C74B-ADFF-E53A67971197}" destId="{6DF019FD-F071-954B-8F0A-0B32B1E1426D}" srcOrd="0" destOrd="0" parTransId="{96DCA228-9F48-8343-965F-29C8DFF48BA7}" sibTransId="{773F3D8D-445D-E648-92A4-BF3C98288E46}"/>
    <dgm:cxn modelId="{52E79C72-6F62-994D-A959-4381D4828BD4}" type="presOf" srcId="{9F7503A5-BA3A-A14F-9CD3-C5EB164430BF}" destId="{D2A439E4-8E1C-ED45-9537-08353D4EB042}" srcOrd="0" destOrd="0" presId="urn:microsoft.com/office/officeart/2005/8/layout/radial3"/>
    <dgm:cxn modelId="{6BA16563-656A-114E-9364-9B08F5531E0D}" srcId="{6DF019FD-F071-954B-8F0A-0B32B1E1426D}" destId="{AA707628-86EA-F842-B4E9-F9FFDEA29091}" srcOrd="2" destOrd="0" parTransId="{1DCB37D2-68AC-7E4B-900E-233D894507C5}" sibTransId="{75319382-CFBD-D241-8443-E0BD8FD64574}"/>
    <dgm:cxn modelId="{6BE37DE7-226A-E34E-8F50-93F0A9A87CF6}" type="presOf" srcId="{AA707628-86EA-F842-B4E9-F9FFDEA29091}" destId="{44A24024-4EC0-5048-82E7-39084F91BC71}" srcOrd="0" destOrd="0" presId="urn:microsoft.com/office/officeart/2005/8/layout/radial3"/>
    <dgm:cxn modelId="{8B6341EF-0A2C-5A43-9CA7-DAE0158C2694}" srcId="{6DF019FD-F071-954B-8F0A-0B32B1E1426D}" destId="{4C8CD8E0-F25C-544D-A7EB-8CFE382DD9B9}" srcOrd="1" destOrd="0" parTransId="{3E82CC47-D5FD-A24C-8235-3FF8BD792BA7}" sibTransId="{60086AAF-CB67-FE46-B43F-D6C21223B01E}"/>
    <dgm:cxn modelId="{879710F5-44D8-604A-9DCA-EAD4C71CF3BE}" srcId="{6DF019FD-F071-954B-8F0A-0B32B1E1426D}" destId="{AC6CD6DC-FBD0-9E4A-8A72-3F151AFCA45E}" srcOrd="0" destOrd="0" parTransId="{66666539-16EC-4748-8A4A-D3D56728C0DD}" sibTransId="{F63C2E88-D458-AF42-82EC-6C25D323DA0A}"/>
    <dgm:cxn modelId="{3FF00412-3301-FA4D-86AE-9B1A0BB00D02}" type="presParOf" srcId="{AD72BCDC-73BF-FB44-9662-A278C7979BAF}" destId="{3005A956-52EE-2B4C-80F4-B91853F32142}" srcOrd="0" destOrd="0" presId="urn:microsoft.com/office/officeart/2005/8/layout/radial3"/>
    <dgm:cxn modelId="{87F2CC7D-6A9B-C346-A2B2-2DE1BFAF4626}" type="presParOf" srcId="{3005A956-52EE-2B4C-80F4-B91853F32142}" destId="{23001F82-EDFF-BB45-94CD-2F03D0E1BD71}" srcOrd="0" destOrd="0" presId="urn:microsoft.com/office/officeart/2005/8/layout/radial3"/>
    <dgm:cxn modelId="{57A20B1D-18B4-0047-9474-AC09D19F7896}" type="presParOf" srcId="{3005A956-52EE-2B4C-80F4-B91853F32142}" destId="{8DFF7722-A5FD-5547-87E8-2A02707DE996}" srcOrd="1" destOrd="0" presId="urn:microsoft.com/office/officeart/2005/8/layout/radial3"/>
    <dgm:cxn modelId="{0DAF9144-29F9-CD47-A177-A5537C3A6C3F}" type="presParOf" srcId="{3005A956-52EE-2B4C-80F4-B91853F32142}" destId="{DCD3A99F-5B3B-7445-B19B-F1F94EF3C7C5}" srcOrd="2" destOrd="0" presId="urn:microsoft.com/office/officeart/2005/8/layout/radial3"/>
    <dgm:cxn modelId="{F010E258-4C81-C641-8DD7-2D1B63D95C47}" type="presParOf" srcId="{3005A956-52EE-2B4C-80F4-B91853F32142}" destId="{44A24024-4EC0-5048-82E7-39084F91BC71}" srcOrd="3" destOrd="0" presId="urn:microsoft.com/office/officeart/2005/8/layout/radial3"/>
    <dgm:cxn modelId="{7F1B68E3-E4A0-C54E-A434-B7BA0EC3E06D}" type="presParOf" srcId="{3005A956-52EE-2B4C-80F4-B91853F32142}" destId="{D2A439E4-8E1C-ED45-9537-08353D4EB04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40173A-00A1-C74B-ADFF-E53A67971197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F019FD-F071-954B-8F0A-0B32B1E1426D}">
      <dgm:prSet phldrT="[Text]"/>
      <dgm:spPr/>
      <dgm:t>
        <a:bodyPr/>
        <a:lstStyle/>
        <a:p>
          <a:r>
            <a:rPr lang="en-US" dirty="0" smtClean="0"/>
            <a:t>Digital Technology</a:t>
          </a:r>
          <a:endParaRPr lang="en-US" dirty="0"/>
        </a:p>
      </dgm:t>
    </dgm:pt>
    <dgm:pt modelId="{96DCA228-9F48-8343-965F-29C8DFF48BA7}" type="parTrans" cxnId="{110C640A-83FA-FE4C-A41D-AD515AE379F7}">
      <dgm:prSet/>
      <dgm:spPr/>
      <dgm:t>
        <a:bodyPr/>
        <a:lstStyle/>
        <a:p>
          <a:endParaRPr lang="en-US"/>
        </a:p>
      </dgm:t>
    </dgm:pt>
    <dgm:pt modelId="{773F3D8D-445D-E648-92A4-BF3C98288E46}" type="sibTrans" cxnId="{110C640A-83FA-FE4C-A41D-AD515AE379F7}">
      <dgm:prSet/>
      <dgm:spPr/>
      <dgm:t>
        <a:bodyPr/>
        <a:lstStyle/>
        <a:p>
          <a:endParaRPr lang="en-US"/>
        </a:p>
      </dgm:t>
    </dgm:pt>
    <dgm:pt modelId="{AC6CD6DC-FBD0-9E4A-8A72-3F151AFCA45E}">
      <dgm:prSet phldrT="[Text]"/>
      <dgm:spPr/>
      <dgm:t>
        <a:bodyPr/>
        <a:lstStyle/>
        <a:p>
          <a:r>
            <a:rPr lang="en-US" dirty="0" smtClean="0"/>
            <a:t>Digital Distribution</a:t>
          </a:r>
          <a:endParaRPr lang="en-US" dirty="0"/>
        </a:p>
      </dgm:t>
    </dgm:pt>
    <dgm:pt modelId="{66666539-16EC-4748-8A4A-D3D56728C0DD}" type="parTrans" cxnId="{879710F5-44D8-604A-9DCA-EAD4C71CF3BE}">
      <dgm:prSet/>
      <dgm:spPr/>
      <dgm:t>
        <a:bodyPr/>
        <a:lstStyle/>
        <a:p>
          <a:endParaRPr lang="en-US"/>
        </a:p>
      </dgm:t>
    </dgm:pt>
    <dgm:pt modelId="{F63C2E88-D458-AF42-82EC-6C25D323DA0A}" type="sibTrans" cxnId="{879710F5-44D8-604A-9DCA-EAD4C71CF3BE}">
      <dgm:prSet/>
      <dgm:spPr/>
      <dgm:t>
        <a:bodyPr/>
        <a:lstStyle/>
        <a:p>
          <a:endParaRPr lang="en-US"/>
        </a:p>
      </dgm:t>
    </dgm:pt>
    <dgm:pt modelId="{4C8CD8E0-F25C-544D-A7EB-8CFE382DD9B9}">
      <dgm:prSet phldrT="[Text]"/>
      <dgm:spPr/>
      <dgm:t>
        <a:bodyPr/>
        <a:lstStyle/>
        <a:p>
          <a:r>
            <a:rPr lang="en-US" dirty="0" smtClean="0"/>
            <a:t>Digital Production</a:t>
          </a:r>
          <a:endParaRPr lang="en-US" dirty="0"/>
        </a:p>
      </dgm:t>
    </dgm:pt>
    <dgm:pt modelId="{3E82CC47-D5FD-A24C-8235-3FF8BD792BA7}" type="parTrans" cxnId="{8B6341EF-0A2C-5A43-9CA7-DAE0158C2694}">
      <dgm:prSet/>
      <dgm:spPr/>
      <dgm:t>
        <a:bodyPr/>
        <a:lstStyle/>
        <a:p>
          <a:endParaRPr lang="en-US"/>
        </a:p>
      </dgm:t>
    </dgm:pt>
    <dgm:pt modelId="{60086AAF-CB67-FE46-B43F-D6C21223B01E}" type="sibTrans" cxnId="{8B6341EF-0A2C-5A43-9CA7-DAE0158C2694}">
      <dgm:prSet/>
      <dgm:spPr/>
      <dgm:t>
        <a:bodyPr/>
        <a:lstStyle/>
        <a:p>
          <a:endParaRPr lang="en-US"/>
        </a:p>
      </dgm:t>
    </dgm:pt>
    <dgm:pt modelId="{AA707628-86EA-F842-B4E9-F9FFDEA29091}">
      <dgm:prSet phldrT="[Text]"/>
      <dgm:spPr/>
      <dgm:t>
        <a:bodyPr/>
        <a:lstStyle/>
        <a:p>
          <a:r>
            <a:rPr lang="en-US" dirty="0" smtClean="0"/>
            <a:t>Digital Communication</a:t>
          </a:r>
          <a:endParaRPr lang="en-US" dirty="0"/>
        </a:p>
      </dgm:t>
    </dgm:pt>
    <dgm:pt modelId="{1DCB37D2-68AC-7E4B-900E-233D894507C5}" type="parTrans" cxnId="{6BA16563-656A-114E-9364-9B08F5531E0D}">
      <dgm:prSet/>
      <dgm:spPr/>
      <dgm:t>
        <a:bodyPr/>
        <a:lstStyle/>
        <a:p>
          <a:endParaRPr lang="en-US"/>
        </a:p>
      </dgm:t>
    </dgm:pt>
    <dgm:pt modelId="{75319382-CFBD-D241-8443-E0BD8FD64574}" type="sibTrans" cxnId="{6BA16563-656A-114E-9364-9B08F5531E0D}">
      <dgm:prSet/>
      <dgm:spPr/>
      <dgm:t>
        <a:bodyPr/>
        <a:lstStyle/>
        <a:p>
          <a:endParaRPr lang="en-US"/>
        </a:p>
      </dgm:t>
    </dgm:pt>
    <dgm:pt modelId="{9F7503A5-BA3A-A14F-9CD3-C5EB164430BF}">
      <dgm:prSet phldrT="[Text]"/>
      <dgm:spPr/>
      <dgm:t>
        <a:bodyPr/>
        <a:lstStyle/>
        <a:p>
          <a:r>
            <a:rPr lang="en-US" dirty="0" err="1" smtClean="0"/>
            <a:t>Weebly</a:t>
          </a:r>
          <a:endParaRPr lang="en-US" dirty="0"/>
        </a:p>
      </dgm:t>
    </dgm:pt>
    <dgm:pt modelId="{71CE4A1C-D062-CE40-99DB-B0C60E68B305}" type="parTrans" cxnId="{FCBF1E00-D480-6140-997A-242DBAE294ED}">
      <dgm:prSet/>
      <dgm:spPr/>
      <dgm:t>
        <a:bodyPr/>
        <a:lstStyle/>
        <a:p>
          <a:endParaRPr lang="en-US"/>
        </a:p>
      </dgm:t>
    </dgm:pt>
    <dgm:pt modelId="{4D32B478-81FE-154E-A8F3-A34FDBB81E9F}" type="sibTrans" cxnId="{FCBF1E00-D480-6140-997A-242DBAE294ED}">
      <dgm:prSet/>
      <dgm:spPr/>
      <dgm:t>
        <a:bodyPr/>
        <a:lstStyle/>
        <a:p>
          <a:endParaRPr lang="en-US"/>
        </a:p>
      </dgm:t>
    </dgm:pt>
    <dgm:pt modelId="{AD72BCDC-73BF-FB44-9662-A278C7979BAF}" type="pres">
      <dgm:prSet presAssocID="{D640173A-00A1-C74B-ADFF-E53A6797119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05A956-52EE-2B4C-80F4-B91853F32142}" type="pres">
      <dgm:prSet presAssocID="{D640173A-00A1-C74B-ADFF-E53A67971197}" presName="radial" presStyleCnt="0">
        <dgm:presLayoutVars>
          <dgm:animLvl val="ctr"/>
        </dgm:presLayoutVars>
      </dgm:prSet>
      <dgm:spPr/>
    </dgm:pt>
    <dgm:pt modelId="{23001F82-EDFF-BB45-94CD-2F03D0E1BD71}" type="pres">
      <dgm:prSet presAssocID="{6DF019FD-F071-954B-8F0A-0B32B1E1426D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8DFF7722-A5FD-5547-87E8-2A02707DE996}" type="pres">
      <dgm:prSet presAssocID="{AC6CD6DC-FBD0-9E4A-8A72-3F151AFCA45E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3A99F-5B3B-7445-B19B-F1F94EF3C7C5}" type="pres">
      <dgm:prSet presAssocID="{4C8CD8E0-F25C-544D-A7EB-8CFE382DD9B9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24024-4EC0-5048-82E7-39084F91BC71}" type="pres">
      <dgm:prSet presAssocID="{AA707628-86EA-F842-B4E9-F9FFDEA29091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439E4-8E1C-ED45-9537-08353D4EB042}" type="pres">
      <dgm:prSet presAssocID="{9F7503A5-BA3A-A14F-9CD3-C5EB164430BF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0C640A-83FA-FE4C-A41D-AD515AE379F7}" srcId="{D640173A-00A1-C74B-ADFF-E53A67971197}" destId="{6DF019FD-F071-954B-8F0A-0B32B1E1426D}" srcOrd="0" destOrd="0" parTransId="{96DCA228-9F48-8343-965F-29C8DFF48BA7}" sibTransId="{773F3D8D-445D-E648-92A4-BF3C98288E46}"/>
    <dgm:cxn modelId="{8B6341EF-0A2C-5A43-9CA7-DAE0158C2694}" srcId="{6DF019FD-F071-954B-8F0A-0B32B1E1426D}" destId="{4C8CD8E0-F25C-544D-A7EB-8CFE382DD9B9}" srcOrd="1" destOrd="0" parTransId="{3E82CC47-D5FD-A24C-8235-3FF8BD792BA7}" sibTransId="{60086AAF-CB67-FE46-B43F-D6C21223B01E}"/>
    <dgm:cxn modelId="{FCBF1E00-D480-6140-997A-242DBAE294ED}" srcId="{6DF019FD-F071-954B-8F0A-0B32B1E1426D}" destId="{9F7503A5-BA3A-A14F-9CD3-C5EB164430BF}" srcOrd="3" destOrd="0" parTransId="{71CE4A1C-D062-CE40-99DB-B0C60E68B305}" sibTransId="{4D32B478-81FE-154E-A8F3-A34FDBB81E9F}"/>
    <dgm:cxn modelId="{C62E8D80-996E-0D45-9AC6-5467DC9D4A6D}" type="presOf" srcId="{D640173A-00A1-C74B-ADFF-E53A67971197}" destId="{AD72BCDC-73BF-FB44-9662-A278C7979BAF}" srcOrd="0" destOrd="0" presId="urn:microsoft.com/office/officeart/2005/8/layout/radial3"/>
    <dgm:cxn modelId="{152BB7B9-F245-3D4F-92ED-37B292DA9789}" type="presOf" srcId="{AA707628-86EA-F842-B4E9-F9FFDEA29091}" destId="{44A24024-4EC0-5048-82E7-39084F91BC71}" srcOrd="0" destOrd="0" presId="urn:microsoft.com/office/officeart/2005/8/layout/radial3"/>
    <dgm:cxn modelId="{282C8A15-C07D-AA4D-B0C3-FF5631930D64}" type="presOf" srcId="{AC6CD6DC-FBD0-9E4A-8A72-3F151AFCA45E}" destId="{8DFF7722-A5FD-5547-87E8-2A02707DE996}" srcOrd="0" destOrd="0" presId="urn:microsoft.com/office/officeart/2005/8/layout/radial3"/>
    <dgm:cxn modelId="{6BA16563-656A-114E-9364-9B08F5531E0D}" srcId="{6DF019FD-F071-954B-8F0A-0B32B1E1426D}" destId="{AA707628-86EA-F842-B4E9-F9FFDEA29091}" srcOrd="2" destOrd="0" parTransId="{1DCB37D2-68AC-7E4B-900E-233D894507C5}" sibTransId="{75319382-CFBD-D241-8443-E0BD8FD64574}"/>
    <dgm:cxn modelId="{1163C305-173E-364D-B19F-C7135DEE7E48}" type="presOf" srcId="{6DF019FD-F071-954B-8F0A-0B32B1E1426D}" destId="{23001F82-EDFF-BB45-94CD-2F03D0E1BD71}" srcOrd="0" destOrd="0" presId="urn:microsoft.com/office/officeart/2005/8/layout/radial3"/>
    <dgm:cxn modelId="{BC04F108-18D3-C54A-971F-7FE1CEB346B8}" type="presOf" srcId="{9F7503A5-BA3A-A14F-9CD3-C5EB164430BF}" destId="{D2A439E4-8E1C-ED45-9537-08353D4EB042}" srcOrd="0" destOrd="0" presId="urn:microsoft.com/office/officeart/2005/8/layout/radial3"/>
    <dgm:cxn modelId="{CB990CEA-5129-1E47-9AC4-2CE6F7954F1E}" type="presOf" srcId="{4C8CD8E0-F25C-544D-A7EB-8CFE382DD9B9}" destId="{DCD3A99F-5B3B-7445-B19B-F1F94EF3C7C5}" srcOrd="0" destOrd="0" presId="urn:microsoft.com/office/officeart/2005/8/layout/radial3"/>
    <dgm:cxn modelId="{879710F5-44D8-604A-9DCA-EAD4C71CF3BE}" srcId="{6DF019FD-F071-954B-8F0A-0B32B1E1426D}" destId="{AC6CD6DC-FBD0-9E4A-8A72-3F151AFCA45E}" srcOrd="0" destOrd="0" parTransId="{66666539-16EC-4748-8A4A-D3D56728C0DD}" sibTransId="{F63C2E88-D458-AF42-82EC-6C25D323DA0A}"/>
    <dgm:cxn modelId="{37C67AFF-32D6-1448-B66E-79B9F6F5C863}" type="presParOf" srcId="{AD72BCDC-73BF-FB44-9662-A278C7979BAF}" destId="{3005A956-52EE-2B4C-80F4-B91853F32142}" srcOrd="0" destOrd="0" presId="urn:microsoft.com/office/officeart/2005/8/layout/radial3"/>
    <dgm:cxn modelId="{A795A459-FFFB-994A-9206-C70DE85FFD31}" type="presParOf" srcId="{3005A956-52EE-2B4C-80F4-B91853F32142}" destId="{23001F82-EDFF-BB45-94CD-2F03D0E1BD71}" srcOrd="0" destOrd="0" presId="urn:microsoft.com/office/officeart/2005/8/layout/radial3"/>
    <dgm:cxn modelId="{FC4CAE1D-0049-F74C-90B6-BE852EC6377D}" type="presParOf" srcId="{3005A956-52EE-2B4C-80F4-B91853F32142}" destId="{8DFF7722-A5FD-5547-87E8-2A02707DE996}" srcOrd="1" destOrd="0" presId="urn:microsoft.com/office/officeart/2005/8/layout/radial3"/>
    <dgm:cxn modelId="{67A12E15-9350-774B-B23D-B28AC39A25EF}" type="presParOf" srcId="{3005A956-52EE-2B4C-80F4-B91853F32142}" destId="{DCD3A99F-5B3B-7445-B19B-F1F94EF3C7C5}" srcOrd="2" destOrd="0" presId="urn:microsoft.com/office/officeart/2005/8/layout/radial3"/>
    <dgm:cxn modelId="{462DEB48-5296-9A45-B386-4D86FD28631A}" type="presParOf" srcId="{3005A956-52EE-2B4C-80F4-B91853F32142}" destId="{44A24024-4EC0-5048-82E7-39084F91BC71}" srcOrd="3" destOrd="0" presId="urn:microsoft.com/office/officeart/2005/8/layout/radial3"/>
    <dgm:cxn modelId="{1A9B0BF4-898C-E542-9D0B-85B3A0A0EF3F}" type="presParOf" srcId="{3005A956-52EE-2B4C-80F4-B91853F32142}" destId="{D2A439E4-8E1C-ED45-9537-08353D4EB04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40173A-00A1-C74B-ADFF-E53A67971197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F019FD-F071-954B-8F0A-0B32B1E1426D}">
      <dgm:prSet phldrT="[Text]"/>
      <dgm:spPr/>
      <dgm:t>
        <a:bodyPr/>
        <a:lstStyle/>
        <a:p>
          <a:r>
            <a:rPr lang="en-US" dirty="0" smtClean="0"/>
            <a:t>Research and Planning</a:t>
          </a:r>
          <a:endParaRPr lang="en-US" dirty="0"/>
        </a:p>
      </dgm:t>
    </dgm:pt>
    <dgm:pt modelId="{96DCA228-9F48-8343-965F-29C8DFF48BA7}" type="parTrans" cxnId="{110C640A-83FA-FE4C-A41D-AD515AE379F7}">
      <dgm:prSet/>
      <dgm:spPr/>
      <dgm:t>
        <a:bodyPr/>
        <a:lstStyle/>
        <a:p>
          <a:endParaRPr lang="en-US"/>
        </a:p>
      </dgm:t>
    </dgm:pt>
    <dgm:pt modelId="{773F3D8D-445D-E648-92A4-BF3C98288E46}" type="sibTrans" cxnId="{110C640A-83FA-FE4C-A41D-AD515AE379F7}">
      <dgm:prSet/>
      <dgm:spPr/>
      <dgm:t>
        <a:bodyPr/>
        <a:lstStyle/>
        <a:p>
          <a:endParaRPr lang="en-US"/>
        </a:p>
      </dgm:t>
    </dgm:pt>
    <dgm:pt modelId="{AC6CD6DC-FBD0-9E4A-8A72-3F151AFCA45E}">
      <dgm:prSet phldrT="[Text]"/>
      <dgm:spPr/>
      <dgm:t>
        <a:bodyPr/>
        <a:lstStyle/>
        <a:p>
          <a:r>
            <a:rPr lang="en-US" dirty="0" smtClean="0"/>
            <a:t>Pre-Production</a:t>
          </a:r>
          <a:endParaRPr lang="en-US" dirty="0"/>
        </a:p>
      </dgm:t>
    </dgm:pt>
    <dgm:pt modelId="{66666539-16EC-4748-8A4A-D3D56728C0DD}" type="parTrans" cxnId="{879710F5-44D8-604A-9DCA-EAD4C71CF3BE}">
      <dgm:prSet/>
      <dgm:spPr/>
      <dgm:t>
        <a:bodyPr/>
        <a:lstStyle/>
        <a:p>
          <a:endParaRPr lang="en-US"/>
        </a:p>
      </dgm:t>
    </dgm:pt>
    <dgm:pt modelId="{F63C2E88-D458-AF42-82EC-6C25D323DA0A}" type="sibTrans" cxnId="{879710F5-44D8-604A-9DCA-EAD4C71CF3BE}">
      <dgm:prSet/>
      <dgm:spPr/>
      <dgm:t>
        <a:bodyPr/>
        <a:lstStyle/>
        <a:p>
          <a:endParaRPr lang="en-US"/>
        </a:p>
      </dgm:t>
    </dgm:pt>
    <dgm:pt modelId="{4C8CD8E0-F25C-544D-A7EB-8CFE382DD9B9}">
      <dgm:prSet phldrT="[Text]"/>
      <dgm:spPr/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3E82CC47-D5FD-A24C-8235-3FF8BD792BA7}" type="parTrans" cxnId="{8B6341EF-0A2C-5A43-9CA7-DAE0158C2694}">
      <dgm:prSet/>
      <dgm:spPr/>
      <dgm:t>
        <a:bodyPr/>
        <a:lstStyle/>
        <a:p>
          <a:endParaRPr lang="en-US"/>
        </a:p>
      </dgm:t>
    </dgm:pt>
    <dgm:pt modelId="{60086AAF-CB67-FE46-B43F-D6C21223B01E}" type="sibTrans" cxnId="{8B6341EF-0A2C-5A43-9CA7-DAE0158C2694}">
      <dgm:prSet/>
      <dgm:spPr/>
      <dgm:t>
        <a:bodyPr/>
        <a:lstStyle/>
        <a:p>
          <a:endParaRPr lang="en-US"/>
        </a:p>
      </dgm:t>
    </dgm:pt>
    <dgm:pt modelId="{AA707628-86EA-F842-B4E9-F9FFDEA29091}">
      <dgm:prSet phldrT="[Text]"/>
      <dgm:spPr/>
      <dgm:t>
        <a:bodyPr/>
        <a:lstStyle/>
        <a:p>
          <a:r>
            <a:rPr lang="en-US" dirty="0" smtClean="0"/>
            <a:t>Production Research</a:t>
          </a:r>
          <a:endParaRPr lang="en-US" dirty="0"/>
        </a:p>
      </dgm:t>
    </dgm:pt>
    <dgm:pt modelId="{1DCB37D2-68AC-7E4B-900E-233D894507C5}" type="parTrans" cxnId="{6BA16563-656A-114E-9364-9B08F5531E0D}">
      <dgm:prSet/>
      <dgm:spPr/>
      <dgm:t>
        <a:bodyPr/>
        <a:lstStyle/>
        <a:p>
          <a:endParaRPr lang="en-US"/>
        </a:p>
      </dgm:t>
    </dgm:pt>
    <dgm:pt modelId="{75319382-CFBD-D241-8443-E0BD8FD64574}" type="sibTrans" cxnId="{6BA16563-656A-114E-9364-9B08F5531E0D}">
      <dgm:prSet/>
      <dgm:spPr/>
      <dgm:t>
        <a:bodyPr/>
        <a:lstStyle/>
        <a:p>
          <a:endParaRPr lang="en-US"/>
        </a:p>
      </dgm:t>
    </dgm:pt>
    <dgm:pt modelId="{9F7503A5-BA3A-A14F-9CD3-C5EB164430BF}">
      <dgm:prSet phldrT="[Text]"/>
      <dgm:spPr/>
      <dgm:t>
        <a:bodyPr/>
        <a:lstStyle/>
        <a:p>
          <a:r>
            <a:rPr lang="en-US" dirty="0" smtClean="0"/>
            <a:t>Industry Research</a:t>
          </a:r>
          <a:endParaRPr lang="en-US" dirty="0"/>
        </a:p>
      </dgm:t>
    </dgm:pt>
    <dgm:pt modelId="{71CE4A1C-D062-CE40-99DB-B0C60E68B305}" type="parTrans" cxnId="{FCBF1E00-D480-6140-997A-242DBAE294ED}">
      <dgm:prSet/>
      <dgm:spPr/>
      <dgm:t>
        <a:bodyPr/>
        <a:lstStyle/>
        <a:p>
          <a:endParaRPr lang="en-US"/>
        </a:p>
      </dgm:t>
    </dgm:pt>
    <dgm:pt modelId="{4D32B478-81FE-154E-A8F3-A34FDBB81E9F}" type="sibTrans" cxnId="{FCBF1E00-D480-6140-997A-242DBAE294ED}">
      <dgm:prSet/>
      <dgm:spPr/>
      <dgm:t>
        <a:bodyPr/>
        <a:lstStyle/>
        <a:p>
          <a:endParaRPr lang="en-US"/>
        </a:p>
      </dgm:t>
    </dgm:pt>
    <dgm:pt modelId="{AD72BCDC-73BF-FB44-9662-A278C7979BAF}" type="pres">
      <dgm:prSet presAssocID="{D640173A-00A1-C74B-ADFF-E53A6797119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05A956-52EE-2B4C-80F4-B91853F32142}" type="pres">
      <dgm:prSet presAssocID="{D640173A-00A1-C74B-ADFF-E53A67971197}" presName="radial" presStyleCnt="0">
        <dgm:presLayoutVars>
          <dgm:animLvl val="ctr"/>
        </dgm:presLayoutVars>
      </dgm:prSet>
      <dgm:spPr/>
    </dgm:pt>
    <dgm:pt modelId="{23001F82-EDFF-BB45-94CD-2F03D0E1BD71}" type="pres">
      <dgm:prSet presAssocID="{6DF019FD-F071-954B-8F0A-0B32B1E1426D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8DFF7722-A5FD-5547-87E8-2A02707DE996}" type="pres">
      <dgm:prSet presAssocID="{AC6CD6DC-FBD0-9E4A-8A72-3F151AFCA45E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3A99F-5B3B-7445-B19B-F1F94EF3C7C5}" type="pres">
      <dgm:prSet presAssocID="{4C8CD8E0-F25C-544D-A7EB-8CFE382DD9B9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24024-4EC0-5048-82E7-39084F91BC71}" type="pres">
      <dgm:prSet presAssocID="{AA707628-86EA-F842-B4E9-F9FFDEA29091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439E4-8E1C-ED45-9537-08353D4EB042}" type="pres">
      <dgm:prSet presAssocID="{9F7503A5-BA3A-A14F-9CD3-C5EB164430BF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135F2D-D477-4A43-AFD5-0F3DBC7F9A76}" type="presOf" srcId="{AC6CD6DC-FBD0-9E4A-8A72-3F151AFCA45E}" destId="{8DFF7722-A5FD-5547-87E8-2A02707DE996}" srcOrd="0" destOrd="0" presId="urn:microsoft.com/office/officeart/2005/8/layout/radial3"/>
    <dgm:cxn modelId="{6CCF9E9C-06F3-914F-AC8E-4B8C70725D7A}" type="presOf" srcId="{4C8CD8E0-F25C-544D-A7EB-8CFE382DD9B9}" destId="{DCD3A99F-5B3B-7445-B19B-F1F94EF3C7C5}" srcOrd="0" destOrd="0" presId="urn:microsoft.com/office/officeart/2005/8/layout/radial3"/>
    <dgm:cxn modelId="{FCBF1E00-D480-6140-997A-242DBAE294ED}" srcId="{6DF019FD-F071-954B-8F0A-0B32B1E1426D}" destId="{9F7503A5-BA3A-A14F-9CD3-C5EB164430BF}" srcOrd="3" destOrd="0" parTransId="{71CE4A1C-D062-CE40-99DB-B0C60E68B305}" sibTransId="{4D32B478-81FE-154E-A8F3-A34FDBB81E9F}"/>
    <dgm:cxn modelId="{110C640A-83FA-FE4C-A41D-AD515AE379F7}" srcId="{D640173A-00A1-C74B-ADFF-E53A67971197}" destId="{6DF019FD-F071-954B-8F0A-0B32B1E1426D}" srcOrd="0" destOrd="0" parTransId="{96DCA228-9F48-8343-965F-29C8DFF48BA7}" sibTransId="{773F3D8D-445D-E648-92A4-BF3C98288E46}"/>
    <dgm:cxn modelId="{AE5705DB-1870-FC46-BA3A-81F08CDADECC}" type="presOf" srcId="{9F7503A5-BA3A-A14F-9CD3-C5EB164430BF}" destId="{D2A439E4-8E1C-ED45-9537-08353D4EB042}" srcOrd="0" destOrd="0" presId="urn:microsoft.com/office/officeart/2005/8/layout/radial3"/>
    <dgm:cxn modelId="{6BA16563-656A-114E-9364-9B08F5531E0D}" srcId="{6DF019FD-F071-954B-8F0A-0B32B1E1426D}" destId="{AA707628-86EA-F842-B4E9-F9FFDEA29091}" srcOrd="2" destOrd="0" parTransId="{1DCB37D2-68AC-7E4B-900E-233D894507C5}" sibTransId="{75319382-CFBD-D241-8443-E0BD8FD64574}"/>
    <dgm:cxn modelId="{00F4FC76-AE35-954E-A9C1-024A0ECEA33C}" type="presOf" srcId="{D640173A-00A1-C74B-ADFF-E53A67971197}" destId="{AD72BCDC-73BF-FB44-9662-A278C7979BAF}" srcOrd="0" destOrd="0" presId="urn:microsoft.com/office/officeart/2005/8/layout/radial3"/>
    <dgm:cxn modelId="{30151E0A-9CE1-794F-A758-8DCD530F2B6E}" type="presOf" srcId="{AA707628-86EA-F842-B4E9-F9FFDEA29091}" destId="{44A24024-4EC0-5048-82E7-39084F91BC71}" srcOrd="0" destOrd="0" presId="urn:microsoft.com/office/officeart/2005/8/layout/radial3"/>
    <dgm:cxn modelId="{8B6341EF-0A2C-5A43-9CA7-DAE0158C2694}" srcId="{6DF019FD-F071-954B-8F0A-0B32B1E1426D}" destId="{4C8CD8E0-F25C-544D-A7EB-8CFE382DD9B9}" srcOrd="1" destOrd="0" parTransId="{3E82CC47-D5FD-A24C-8235-3FF8BD792BA7}" sibTransId="{60086AAF-CB67-FE46-B43F-D6C21223B01E}"/>
    <dgm:cxn modelId="{879710F5-44D8-604A-9DCA-EAD4C71CF3BE}" srcId="{6DF019FD-F071-954B-8F0A-0B32B1E1426D}" destId="{AC6CD6DC-FBD0-9E4A-8A72-3F151AFCA45E}" srcOrd="0" destOrd="0" parTransId="{66666539-16EC-4748-8A4A-D3D56728C0DD}" sibTransId="{F63C2E88-D458-AF42-82EC-6C25D323DA0A}"/>
    <dgm:cxn modelId="{C92D29D8-6798-C042-ACDB-056B524355F2}" type="presOf" srcId="{6DF019FD-F071-954B-8F0A-0B32B1E1426D}" destId="{23001F82-EDFF-BB45-94CD-2F03D0E1BD71}" srcOrd="0" destOrd="0" presId="urn:microsoft.com/office/officeart/2005/8/layout/radial3"/>
    <dgm:cxn modelId="{CA0AAAFB-0B73-8744-A76A-95FC668BCB2D}" type="presParOf" srcId="{AD72BCDC-73BF-FB44-9662-A278C7979BAF}" destId="{3005A956-52EE-2B4C-80F4-B91853F32142}" srcOrd="0" destOrd="0" presId="urn:microsoft.com/office/officeart/2005/8/layout/radial3"/>
    <dgm:cxn modelId="{53472CEB-C23A-7C41-AFDF-51BB00BFE0AF}" type="presParOf" srcId="{3005A956-52EE-2B4C-80F4-B91853F32142}" destId="{23001F82-EDFF-BB45-94CD-2F03D0E1BD71}" srcOrd="0" destOrd="0" presId="urn:microsoft.com/office/officeart/2005/8/layout/radial3"/>
    <dgm:cxn modelId="{9B82B4B6-71C8-764A-822A-72C91362EDF7}" type="presParOf" srcId="{3005A956-52EE-2B4C-80F4-B91853F32142}" destId="{8DFF7722-A5FD-5547-87E8-2A02707DE996}" srcOrd="1" destOrd="0" presId="urn:microsoft.com/office/officeart/2005/8/layout/radial3"/>
    <dgm:cxn modelId="{84FF4A35-6910-0B4A-A1B4-9F2227F0F16F}" type="presParOf" srcId="{3005A956-52EE-2B4C-80F4-B91853F32142}" destId="{DCD3A99F-5B3B-7445-B19B-F1F94EF3C7C5}" srcOrd="2" destOrd="0" presId="urn:microsoft.com/office/officeart/2005/8/layout/radial3"/>
    <dgm:cxn modelId="{C0B9BF40-D1AC-C548-85B9-945F36A7902A}" type="presParOf" srcId="{3005A956-52EE-2B4C-80F4-B91853F32142}" destId="{44A24024-4EC0-5048-82E7-39084F91BC71}" srcOrd="3" destOrd="0" presId="urn:microsoft.com/office/officeart/2005/8/layout/radial3"/>
    <dgm:cxn modelId="{F95052E8-21EB-104D-803B-C6983AC3455C}" type="presParOf" srcId="{3005A956-52EE-2B4C-80F4-B91853F32142}" destId="{D2A439E4-8E1C-ED45-9537-08353D4EB04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40173A-00A1-C74B-ADFF-E53A67971197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F019FD-F071-954B-8F0A-0B32B1E1426D}">
      <dgm:prSet phldrT="[Text]"/>
      <dgm:spPr/>
      <dgm:t>
        <a:bodyPr/>
        <a:lstStyle/>
        <a:p>
          <a:r>
            <a:rPr lang="en-US" dirty="0" smtClean="0"/>
            <a:t>Post Production</a:t>
          </a:r>
          <a:endParaRPr lang="en-US" dirty="0"/>
        </a:p>
      </dgm:t>
    </dgm:pt>
    <dgm:pt modelId="{96DCA228-9F48-8343-965F-29C8DFF48BA7}" type="parTrans" cxnId="{110C640A-83FA-FE4C-A41D-AD515AE379F7}">
      <dgm:prSet/>
      <dgm:spPr/>
      <dgm:t>
        <a:bodyPr/>
        <a:lstStyle/>
        <a:p>
          <a:endParaRPr lang="en-US"/>
        </a:p>
      </dgm:t>
    </dgm:pt>
    <dgm:pt modelId="{773F3D8D-445D-E648-92A4-BF3C98288E46}" type="sibTrans" cxnId="{110C640A-83FA-FE4C-A41D-AD515AE379F7}">
      <dgm:prSet/>
      <dgm:spPr/>
      <dgm:t>
        <a:bodyPr/>
        <a:lstStyle/>
        <a:p>
          <a:endParaRPr lang="en-US"/>
        </a:p>
      </dgm:t>
    </dgm:pt>
    <dgm:pt modelId="{AC6CD6DC-FBD0-9E4A-8A72-3F151AFCA45E}">
      <dgm:prSet phldrT="[Text]"/>
      <dgm:spPr/>
      <dgm:t>
        <a:bodyPr/>
        <a:lstStyle/>
        <a:p>
          <a:r>
            <a:rPr lang="en-US" dirty="0" smtClean="0"/>
            <a:t>Sound</a:t>
          </a:r>
          <a:endParaRPr lang="en-US" dirty="0"/>
        </a:p>
      </dgm:t>
    </dgm:pt>
    <dgm:pt modelId="{66666539-16EC-4748-8A4A-D3D56728C0DD}" type="parTrans" cxnId="{879710F5-44D8-604A-9DCA-EAD4C71CF3BE}">
      <dgm:prSet/>
      <dgm:spPr/>
      <dgm:t>
        <a:bodyPr/>
        <a:lstStyle/>
        <a:p>
          <a:endParaRPr lang="en-US"/>
        </a:p>
      </dgm:t>
    </dgm:pt>
    <dgm:pt modelId="{F63C2E88-D458-AF42-82EC-6C25D323DA0A}" type="sibTrans" cxnId="{879710F5-44D8-604A-9DCA-EAD4C71CF3BE}">
      <dgm:prSet/>
      <dgm:spPr/>
      <dgm:t>
        <a:bodyPr/>
        <a:lstStyle/>
        <a:p>
          <a:endParaRPr lang="en-US"/>
        </a:p>
      </dgm:t>
    </dgm:pt>
    <dgm:pt modelId="{4C8CD8E0-F25C-544D-A7EB-8CFE382DD9B9}">
      <dgm:prSet phldrT="[Text]"/>
      <dgm:spPr/>
      <dgm:t>
        <a:bodyPr/>
        <a:lstStyle/>
        <a:p>
          <a:r>
            <a:rPr lang="en-US" dirty="0" smtClean="0"/>
            <a:t>Editing</a:t>
          </a:r>
          <a:endParaRPr lang="en-US" dirty="0"/>
        </a:p>
      </dgm:t>
    </dgm:pt>
    <dgm:pt modelId="{3E82CC47-D5FD-A24C-8235-3FF8BD792BA7}" type="parTrans" cxnId="{8B6341EF-0A2C-5A43-9CA7-DAE0158C2694}">
      <dgm:prSet/>
      <dgm:spPr/>
      <dgm:t>
        <a:bodyPr/>
        <a:lstStyle/>
        <a:p>
          <a:endParaRPr lang="en-US"/>
        </a:p>
      </dgm:t>
    </dgm:pt>
    <dgm:pt modelId="{60086AAF-CB67-FE46-B43F-D6C21223B01E}" type="sibTrans" cxnId="{8B6341EF-0A2C-5A43-9CA7-DAE0158C2694}">
      <dgm:prSet/>
      <dgm:spPr/>
      <dgm:t>
        <a:bodyPr/>
        <a:lstStyle/>
        <a:p>
          <a:endParaRPr lang="en-US"/>
        </a:p>
      </dgm:t>
    </dgm:pt>
    <dgm:pt modelId="{AA707628-86EA-F842-B4E9-F9FFDEA29091}">
      <dgm:prSet phldrT="[Text]"/>
      <dgm:spPr/>
      <dgm:t>
        <a:bodyPr/>
        <a:lstStyle/>
        <a:p>
          <a:r>
            <a:rPr lang="en-US" dirty="0" smtClean="0"/>
            <a:t>Distribution</a:t>
          </a:r>
          <a:endParaRPr lang="en-US" dirty="0"/>
        </a:p>
      </dgm:t>
    </dgm:pt>
    <dgm:pt modelId="{1DCB37D2-68AC-7E4B-900E-233D894507C5}" type="parTrans" cxnId="{6BA16563-656A-114E-9364-9B08F5531E0D}">
      <dgm:prSet/>
      <dgm:spPr/>
      <dgm:t>
        <a:bodyPr/>
        <a:lstStyle/>
        <a:p>
          <a:endParaRPr lang="en-US"/>
        </a:p>
      </dgm:t>
    </dgm:pt>
    <dgm:pt modelId="{75319382-CFBD-D241-8443-E0BD8FD64574}" type="sibTrans" cxnId="{6BA16563-656A-114E-9364-9B08F5531E0D}">
      <dgm:prSet/>
      <dgm:spPr/>
      <dgm:t>
        <a:bodyPr/>
        <a:lstStyle/>
        <a:p>
          <a:endParaRPr lang="en-US"/>
        </a:p>
      </dgm:t>
    </dgm:pt>
    <dgm:pt modelId="{9F7503A5-BA3A-A14F-9CD3-C5EB164430BF}">
      <dgm:prSet phldrT="[Text]"/>
      <dgm:spPr/>
      <dgm:t>
        <a:bodyPr/>
        <a:lstStyle/>
        <a:p>
          <a:r>
            <a:rPr lang="en-US" dirty="0" smtClean="0"/>
            <a:t>Titles</a:t>
          </a:r>
          <a:endParaRPr lang="en-US" dirty="0"/>
        </a:p>
      </dgm:t>
    </dgm:pt>
    <dgm:pt modelId="{71CE4A1C-D062-CE40-99DB-B0C60E68B305}" type="parTrans" cxnId="{FCBF1E00-D480-6140-997A-242DBAE294ED}">
      <dgm:prSet/>
      <dgm:spPr/>
      <dgm:t>
        <a:bodyPr/>
        <a:lstStyle/>
        <a:p>
          <a:endParaRPr lang="en-US"/>
        </a:p>
      </dgm:t>
    </dgm:pt>
    <dgm:pt modelId="{4D32B478-81FE-154E-A8F3-A34FDBB81E9F}" type="sibTrans" cxnId="{FCBF1E00-D480-6140-997A-242DBAE294ED}">
      <dgm:prSet/>
      <dgm:spPr/>
      <dgm:t>
        <a:bodyPr/>
        <a:lstStyle/>
        <a:p>
          <a:endParaRPr lang="en-US"/>
        </a:p>
      </dgm:t>
    </dgm:pt>
    <dgm:pt modelId="{AD72BCDC-73BF-FB44-9662-A278C7979BAF}" type="pres">
      <dgm:prSet presAssocID="{D640173A-00A1-C74B-ADFF-E53A6797119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05A956-52EE-2B4C-80F4-B91853F32142}" type="pres">
      <dgm:prSet presAssocID="{D640173A-00A1-C74B-ADFF-E53A67971197}" presName="radial" presStyleCnt="0">
        <dgm:presLayoutVars>
          <dgm:animLvl val="ctr"/>
        </dgm:presLayoutVars>
      </dgm:prSet>
      <dgm:spPr/>
    </dgm:pt>
    <dgm:pt modelId="{23001F82-EDFF-BB45-94CD-2F03D0E1BD71}" type="pres">
      <dgm:prSet presAssocID="{6DF019FD-F071-954B-8F0A-0B32B1E1426D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8DFF7722-A5FD-5547-87E8-2A02707DE996}" type="pres">
      <dgm:prSet presAssocID="{AC6CD6DC-FBD0-9E4A-8A72-3F151AFCA45E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3A99F-5B3B-7445-B19B-F1F94EF3C7C5}" type="pres">
      <dgm:prSet presAssocID="{4C8CD8E0-F25C-544D-A7EB-8CFE382DD9B9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24024-4EC0-5048-82E7-39084F91BC71}" type="pres">
      <dgm:prSet presAssocID="{AA707628-86EA-F842-B4E9-F9FFDEA29091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439E4-8E1C-ED45-9537-08353D4EB042}" type="pres">
      <dgm:prSet presAssocID="{9F7503A5-BA3A-A14F-9CD3-C5EB164430BF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781F78-E539-4D44-B26D-CA559DD4D887}" type="presOf" srcId="{AA707628-86EA-F842-B4E9-F9FFDEA29091}" destId="{44A24024-4EC0-5048-82E7-39084F91BC71}" srcOrd="0" destOrd="0" presId="urn:microsoft.com/office/officeart/2005/8/layout/radial3"/>
    <dgm:cxn modelId="{2C9DF791-4624-EF4F-91A1-135BFC787676}" type="presOf" srcId="{D640173A-00A1-C74B-ADFF-E53A67971197}" destId="{AD72BCDC-73BF-FB44-9662-A278C7979BAF}" srcOrd="0" destOrd="0" presId="urn:microsoft.com/office/officeart/2005/8/layout/radial3"/>
    <dgm:cxn modelId="{110C640A-83FA-FE4C-A41D-AD515AE379F7}" srcId="{D640173A-00A1-C74B-ADFF-E53A67971197}" destId="{6DF019FD-F071-954B-8F0A-0B32B1E1426D}" srcOrd="0" destOrd="0" parTransId="{96DCA228-9F48-8343-965F-29C8DFF48BA7}" sibTransId="{773F3D8D-445D-E648-92A4-BF3C98288E46}"/>
    <dgm:cxn modelId="{C5EC25EF-6081-6A4C-80BD-9180706FE1F9}" type="presOf" srcId="{6DF019FD-F071-954B-8F0A-0B32B1E1426D}" destId="{23001F82-EDFF-BB45-94CD-2F03D0E1BD71}" srcOrd="0" destOrd="0" presId="urn:microsoft.com/office/officeart/2005/8/layout/radial3"/>
    <dgm:cxn modelId="{8B6341EF-0A2C-5A43-9CA7-DAE0158C2694}" srcId="{6DF019FD-F071-954B-8F0A-0B32B1E1426D}" destId="{4C8CD8E0-F25C-544D-A7EB-8CFE382DD9B9}" srcOrd="1" destOrd="0" parTransId="{3E82CC47-D5FD-A24C-8235-3FF8BD792BA7}" sibTransId="{60086AAF-CB67-FE46-B43F-D6C21223B01E}"/>
    <dgm:cxn modelId="{6440F562-7894-9D4F-A1F6-E5602C554679}" type="presOf" srcId="{AC6CD6DC-FBD0-9E4A-8A72-3F151AFCA45E}" destId="{8DFF7722-A5FD-5547-87E8-2A02707DE996}" srcOrd="0" destOrd="0" presId="urn:microsoft.com/office/officeart/2005/8/layout/radial3"/>
    <dgm:cxn modelId="{FCBF1E00-D480-6140-997A-242DBAE294ED}" srcId="{6DF019FD-F071-954B-8F0A-0B32B1E1426D}" destId="{9F7503A5-BA3A-A14F-9CD3-C5EB164430BF}" srcOrd="3" destOrd="0" parTransId="{71CE4A1C-D062-CE40-99DB-B0C60E68B305}" sibTransId="{4D32B478-81FE-154E-A8F3-A34FDBB81E9F}"/>
    <dgm:cxn modelId="{A869C9C4-362E-7748-884C-C58240B8E573}" type="presOf" srcId="{4C8CD8E0-F25C-544D-A7EB-8CFE382DD9B9}" destId="{DCD3A99F-5B3B-7445-B19B-F1F94EF3C7C5}" srcOrd="0" destOrd="0" presId="urn:microsoft.com/office/officeart/2005/8/layout/radial3"/>
    <dgm:cxn modelId="{6BA16563-656A-114E-9364-9B08F5531E0D}" srcId="{6DF019FD-F071-954B-8F0A-0B32B1E1426D}" destId="{AA707628-86EA-F842-B4E9-F9FFDEA29091}" srcOrd="2" destOrd="0" parTransId="{1DCB37D2-68AC-7E4B-900E-233D894507C5}" sibTransId="{75319382-CFBD-D241-8443-E0BD8FD64574}"/>
    <dgm:cxn modelId="{8879F864-DDCD-8B4E-A84B-717EEE883362}" type="presOf" srcId="{9F7503A5-BA3A-A14F-9CD3-C5EB164430BF}" destId="{D2A439E4-8E1C-ED45-9537-08353D4EB042}" srcOrd="0" destOrd="0" presId="urn:microsoft.com/office/officeart/2005/8/layout/radial3"/>
    <dgm:cxn modelId="{879710F5-44D8-604A-9DCA-EAD4C71CF3BE}" srcId="{6DF019FD-F071-954B-8F0A-0B32B1E1426D}" destId="{AC6CD6DC-FBD0-9E4A-8A72-3F151AFCA45E}" srcOrd="0" destOrd="0" parTransId="{66666539-16EC-4748-8A4A-D3D56728C0DD}" sibTransId="{F63C2E88-D458-AF42-82EC-6C25D323DA0A}"/>
    <dgm:cxn modelId="{9F76A3B5-E571-9B41-85D5-06162EC47610}" type="presParOf" srcId="{AD72BCDC-73BF-FB44-9662-A278C7979BAF}" destId="{3005A956-52EE-2B4C-80F4-B91853F32142}" srcOrd="0" destOrd="0" presId="urn:microsoft.com/office/officeart/2005/8/layout/radial3"/>
    <dgm:cxn modelId="{3CE9C847-824E-0942-9FE8-8A36CFDAC4C6}" type="presParOf" srcId="{3005A956-52EE-2B4C-80F4-B91853F32142}" destId="{23001F82-EDFF-BB45-94CD-2F03D0E1BD71}" srcOrd="0" destOrd="0" presId="urn:microsoft.com/office/officeart/2005/8/layout/radial3"/>
    <dgm:cxn modelId="{8FF45807-7964-7B4E-A3E2-D441BB58E475}" type="presParOf" srcId="{3005A956-52EE-2B4C-80F4-B91853F32142}" destId="{8DFF7722-A5FD-5547-87E8-2A02707DE996}" srcOrd="1" destOrd="0" presId="urn:microsoft.com/office/officeart/2005/8/layout/radial3"/>
    <dgm:cxn modelId="{C99A17F1-4606-E44D-A9AA-0E9F48B0F967}" type="presParOf" srcId="{3005A956-52EE-2B4C-80F4-B91853F32142}" destId="{DCD3A99F-5B3B-7445-B19B-F1F94EF3C7C5}" srcOrd="2" destOrd="0" presId="urn:microsoft.com/office/officeart/2005/8/layout/radial3"/>
    <dgm:cxn modelId="{DB76A888-932D-E54A-85D7-648B410D9B64}" type="presParOf" srcId="{3005A956-52EE-2B4C-80F4-B91853F32142}" destId="{44A24024-4EC0-5048-82E7-39084F91BC71}" srcOrd="3" destOrd="0" presId="urn:microsoft.com/office/officeart/2005/8/layout/radial3"/>
    <dgm:cxn modelId="{3CC361E8-3A14-3D4B-8B49-1B38C4A5B1EB}" type="presParOf" srcId="{3005A956-52EE-2B4C-80F4-B91853F32142}" destId="{D2A439E4-8E1C-ED45-9537-08353D4EB04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40173A-00A1-C74B-ADFF-E53A67971197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F019FD-F071-954B-8F0A-0B32B1E1426D}">
      <dgm:prSet phldrT="[Text]"/>
      <dgm:spPr/>
      <dgm:t>
        <a:bodyPr/>
        <a:lstStyle/>
        <a:p>
          <a:r>
            <a:rPr lang="en-US" dirty="0" smtClean="0"/>
            <a:t>Using Conventions</a:t>
          </a:r>
          <a:endParaRPr lang="en-US" dirty="0"/>
        </a:p>
      </dgm:t>
    </dgm:pt>
    <dgm:pt modelId="{96DCA228-9F48-8343-965F-29C8DFF48BA7}" type="parTrans" cxnId="{110C640A-83FA-FE4C-A41D-AD515AE379F7}">
      <dgm:prSet/>
      <dgm:spPr/>
      <dgm:t>
        <a:bodyPr/>
        <a:lstStyle/>
        <a:p>
          <a:endParaRPr lang="en-US"/>
        </a:p>
      </dgm:t>
    </dgm:pt>
    <dgm:pt modelId="{773F3D8D-445D-E648-92A4-BF3C98288E46}" type="sibTrans" cxnId="{110C640A-83FA-FE4C-A41D-AD515AE379F7}">
      <dgm:prSet/>
      <dgm:spPr/>
      <dgm:t>
        <a:bodyPr/>
        <a:lstStyle/>
        <a:p>
          <a:endParaRPr lang="en-US"/>
        </a:p>
      </dgm:t>
    </dgm:pt>
    <dgm:pt modelId="{AC6CD6DC-FBD0-9E4A-8A72-3F151AFCA45E}">
      <dgm:prSet phldrT="[Text]"/>
      <dgm:spPr/>
      <dgm:t>
        <a:bodyPr/>
        <a:lstStyle/>
        <a:p>
          <a:r>
            <a:rPr lang="en-US" dirty="0" smtClean="0"/>
            <a:t>Sound</a:t>
          </a:r>
          <a:endParaRPr lang="en-US" dirty="0"/>
        </a:p>
      </dgm:t>
    </dgm:pt>
    <dgm:pt modelId="{66666539-16EC-4748-8A4A-D3D56728C0DD}" type="parTrans" cxnId="{879710F5-44D8-604A-9DCA-EAD4C71CF3BE}">
      <dgm:prSet/>
      <dgm:spPr/>
      <dgm:t>
        <a:bodyPr/>
        <a:lstStyle/>
        <a:p>
          <a:endParaRPr lang="en-US"/>
        </a:p>
      </dgm:t>
    </dgm:pt>
    <dgm:pt modelId="{F63C2E88-D458-AF42-82EC-6C25D323DA0A}" type="sibTrans" cxnId="{879710F5-44D8-604A-9DCA-EAD4C71CF3BE}">
      <dgm:prSet/>
      <dgm:spPr/>
      <dgm:t>
        <a:bodyPr/>
        <a:lstStyle/>
        <a:p>
          <a:endParaRPr lang="en-US"/>
        </a:p>
      </dgm:t>
    </dgm:pt>
    <dgm:pt modelId="{4C8CD8E0-F25C-544D-A7EB-8CFE382DD9B9}">
      <dgm:prSet phldrT="[Text]"/>
      <dgm:spPr/>
      <dgm:t>
        <a:bodyPr/>
        <a:lstStyle/>
        <a:p>
          <a:r>
            <a:rPr lang="en-US" dirty="0" smtClean="0"/>
            <a:t>Editing</a:t>
          </a:r>
          <a:endParaRPr lang="en-US" dirty="0"/>
        </a:p>
      </dgm:t>
    </dgm:pt>
    <dgm:pt modelId="{3E82CC47-D5FD-A24C-8235-3FF8BD792BA7}" type="parTrans" cxnId="{8B6341EF-0A2C-5A43-9CA7-DAE0158C2694}">
      <dgm:prSet/>
      <dgm:spPr/>
      <dgm:t>
        <a:bodyPr/>
        <a:lstStyle/>
        <a:p>
          <a:endParaRPr lang="en-US"/>
        </a:p>
      </dgm:t>
    </dgm:pt>
    <dgm:pt modelId="{60086AAF-CB67-FE46-B43F-D6C21223B01E}" type="sibTrans" cxnId="{8B6341EF-0A2C-5A43-9CA7-DAE0158C2694}">
      <dgm:prSet/>
      <dgm:spPr/>
      <dgm:t>
        <a:bodyPr/>
        <a:lstStyle/>
        <a:p>
          <a:endParaRPr lang="en-US"/>
        </a:p>
      </dgm:t>
    </dgm:pt>
    <dgm:pt modelId="{AA707628-86EA-F842-B4E9-F9FFDEA29091}">
      <dgm:prSet phldrT="[Text]"/>
      <dgm:spPr/>
      <dgm:t>
        <a:bodyPr/>
        <a:lstStyle/>
        <a:p>
          <a:r>
            <a:rPr lang="en-US" dirty="0" smtClean="0"/>
            <a:t>Layout and Font</a:t>
          </a:r>
          <a:endParaRPr lang="en-US" dirty="0"/>
        </a:p>
      </dgm:t>
    </dgm:pt>
    <dgm:pt modelId="{1DCB37D2-68AC-7E4B-900E-233D894507C5}" type="parTrans" cxnId="{6BA16563-656A-114E-9364-9B08F5531E0D}">
      <dgm:prSet/>
      <dgm:spPr/>
      <dgm:t>
        <a:bodyPr/>
        <a:lstStyle/>
        <a:p>
          <a:endParaRPr lang="en-US"/>
        </a:p>
      </dgm:t>
    </dgm:pt>
    <dgm:pt modelId="{75319382-CFBD-D241-8443-E0BD8FD64574}" type="sibTrans" cxnId="{6BA16563-656A-114E-9364-9B08F5531E0D}">
      <dgm:prSet/>
      <dgm:spPr/>
      <dgm:t>
        <a:bodyPr/>
        <a:lstStyle/>
        <a:p>
          <a:endParaRPr lang="en-US"/>
        </a:p>
      </dgm:t>
    </dgm:pt>
    <dgm:pt modelId="{9F7503A5-BA3A-A14F-9CD3-C5EB164430BF}">
      <dgm:prSet phldrT="[Text]"/>
      <dgm:spPr/>
      <dgm:t>
        <a:bodyPr/>
        <a:lstStyle/>
        <a:p>
          <a:r>
            <a:rPr lang="en-US" dirty="0" err="1" smtClean="0"/>
            <a:t>Camerwork</a:t>
          </a:r>
          <a:endParaRPr lang="en-US" dirty="0"/>
        </a:p>
      </dgm:t>
    </dgm:pt>
    <dgm:pt modelId="{71CE4A1C-D062-CE40-99DB-B0C60E68B305}" type="parTrans" cxnId="{FCBF1E00-D480-6140-997A-242DBAE294ED}">
      <dgm:prSet/>
      <dgm:spPr/>
      <dgm:t>
        <a:bodyPr/>
        <a:lstStyle/>
        <a:p>
          <a:endParaRPr lang="en-US"/>
        </a:p>
      </dgm:t>
    </dgm:pt>
    <dgm:pt modelId="{4D32B478-81FE-154E-A8F3-A34FDBB81E9F}" type="sibTrans" cxnId="{FCBF1E00-D480-6140-997A-242DBAE294ED}">
      <dgm:prSet/>
      <dgm:spPr/>
      <dgm:t>
        <a:bodyPr/>
        <a:lstStyle/>
        <a:p>
          <a:endParaRPr lang="en-US"/>
        </a:p>
      </dgm:t>
    </dgm:pt>
    <dgm:pt modelId="{AD72BCDC-73BF-FB44-9662-A278C7979BAF}" type="pres">
      <dgm:prSet presAssocID="{D640173A-00A1-C74B-ADFF-E53A6797119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05A956-52EE-2B4C-80F4-B91853F32142}" type="pres">
      <dgm:prSet presAssocID="{D640173A-00A1-C74B-ADFF-E53A67971197}" presName="radial" presStyleCnt="0">
        <dgm:presLayoutVars>
          <dgm:animLvl val="ctr"/>
        </dgm:presLayoutVars>
      </dgm:prSet>
      <dgm:spPr/>
    </dgm:pt>
    <dgm:pt modelId="{23001F82-EDFF-BB45-94CD-2F03D0E1BD71}" type="pres">
      <dgm:prSet presAssocID="{6DF019FD-F071-954B-8F0A-0B32B1E1426D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8DFF7722-A5FD-5547-87E8-2A02707DE996}" type="pres">
      <dgm:prSet presAssocID="{AC6CD6DC-FBD0-9E4A-8A72-3F151AFCA45E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3A99F-5B3B-7445-B19B-F1F94EF3C7C5}" type="pres">
      <dgm:prSet presAssocID="{4C8CD8E0-F25C-544D-A7EB-8CFE382DD9B9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24024-4EC0-5048-82E7-39084F91BC71}" type="pres">
      <dgm:prSet presAssocID="{AA707628-86EA-F842-B4E9-F9FFDEA29091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439E4-8E1C-ED45-9537-08353D4EB042}" type="pres">
      <dgm:prSet presAssocID="{9F7503A5-BA3A-A14F-9CD3-C5EB164430BF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6A3B76-4B07-B446-B848-1FFD80685005}" type="presOf" srcId="{4C8CD8E0-F25C-544D-A7EB-8CFE382DD9B9}" destId="{DCD3A99F-5B3B-7445-B19B-F1F94EF3C7C5}" srcOrd="0" destOrd="0" presId="urn:microsoft.com/office/officeart/2005/8/layout/radial3"/>
    <dgm:cxn modelId="{E8CB0369-5C1F-CF46-B499-855C10EB5252}" type="presOf" srcId="{D640173A-00A1-C74B-ADFF-E53A67971197}" destId="{AD72BCDC-73BF-FB44-9662-A278C7979BAF}" srcOrd="0" destOrd="0" presId="urn:microsoft.com/office/officeart/2005/8/layout/radial3"/>
    <dgm:cxn modelId="{110C640A-83FA-FE4C-A41D-AD515AE379F7}" srcId="{D640173A-00A1-C74B-ADFF-E53A67971197}" destId="{6DF019FD-F071-954B-8F0A-0B32B1E1426D}" srcOrd="0" destOrd="0" parTransId="{96DCA228-9F48-8343-965F-29C8DFF48BA7}" sibTransId="{773F3D8D-445D-E648-92A4-BF3C98288E46}"/>
    <dgm:cxn modelId="{8B6341EF-0A2C-5A43-9CA7-DAE0158C2694}" srcId="{6DF019FD-F071-954B-8F0A-0B32B1E1426D}" destId="{4C8CD8E0-F25C-544D-A7EB-8CFE382DD9B9}" srcOrd="1" destOrd="0" parTransId="{3E82CC47-D5FD-A24C-8235-3FF8BD792BA7}" sibTransId="{60086AAF-CB67-FE46-B43F-D6C21223B01E}"/>
    <dgm:cxn modelId="{FCBF1E00-D480-6140-997A-242DBAE294ED}" srcId="{6DF019FD-F071-954B-8F0A-0B32B1E1426D}" destId="{9F7503A5-BA3A-A14F-9CD3-C5EB164430BF}" srcOrd="3" destOrd="0" parTransId="{71CE4A1C-D062-CE40-99DB-B0C60E68B305}" sibTransId="{4D32B478-81FE-154E-A8F3-A34FDBB81E9F}"/>
    <dgm:cxn modelId="{C9D930E5-49D1-BF41-ABEA-1704FC04160E}" type="presOf" srcId="{9F7503A5-BA3A-A14F-9CD3-C5EB164430BF}" destId="{D2A439E4-8E1C-ED45-9537-08353D4EB042}" srcOrd="0" destOrd="0" presId="urn:microsoft.com/office/officeart/2005/8/layout/radial3"/>
    <dgm:cxn modelId="{4436E66C-D20B-F242-A9AA-9BC62330BAA7}" type="presOf" srcId="{6DF019FD-F071-954B-8F0A-0B32B1E1426D}" destId="{23001F82-EDFF-BB45-94CD-2F03D0E1BD71}" srcOrd="0" destOrd="0" presId="urn:microsoft.com/office/officeart/2005/8/layout/radial3"/>
    <dgm:cxn modelId="{6BA16563-656A-114E-9364-9B08F5531E0D}" srcId="{6DF019FD-F071-954B-8F0A-0B32B1E1426D}" destId="{AA707628-86EA-F842-B4E9-F9FFDEA29091}" srcOrd="2" destOrd="0" parTransId="{1DCB37D2-68AC-7E4B-900E-233D894507C5}" sibTransId="{75319382-CFBD-D241-8443-E0BD8FD64574}"/>
    <dgm:cxn modelId="{B57DFB81-6ABE-E14C-A7AB-11C9D7574BB6}" type="presOf" srcId="{AC6CD6DC-FBD0-9E4A-8A72-3F151AFCA45E}" destId="{8DFF7722-A5FD-5547-87E8-2A02707DE996}" srcOrd="0" destOrd="0" presId="urn:microsoft.com/office/officeart/2005/8/layout/radial3"/>
    <dgm:cxn modelId="{879710F5-44D8-604A-9DCA-EAD4C71CF3BE}" srcId="{6DF019FD-F071-954B-8F0A-0B32B1E1426D}" destId="{AC6CD6DC-FBD0-9E4A-8A72-3F151AFCA45E}" srcOrd="0" destOrd="0" parTransId="{66666539-16EC-4748-8A4A-D3D56728C0DD}" sibTransId="{F63C2E88-D458-AF42-82EC-6C25D323DA0A}"/>
    <dgm:cxn modelId="{CD72C542-07A1-F245-B04D-EA87A0232514}" type="presOf" srcId="{AA707628-86EA-F842-B4E9-F9FFDEA29091}" destId="{44A24024-4EC0-5048-82E7-39084F91BC71}" srcOrd="0" destOrd="0" presId="urn:microsoft.com/office/officeart/2005/8/layout/radial3"/>
    <dgm:cxn modelId="{76135833-7AE0-A34B-B3B7-66DDABA745FE}" type="presParOf" srcId="{AD72BCDC-73BF-FB44-9662-A278C7979BAF}" destId="{3005A956-52EE-2B4C-80F4-B91853F32142}" srcOrd="0" destOrd="0" presId="urn:microsoft.com/office/officeart/2005/8/layout/radial3"/>
    <dgm:cxn modelId="{11138482-C582-7041-B254-0A123244E6E4}" type="presParOf" srcId="{3005A956-52EE-2B4C-80F4-B91853F32142}" destId="{23001F82-EDFF-BB45-94CD-2F03D0E1BD71}" srcOrd="0" destOrd="0" presId="urn:microsoft.com/office/officeart/2005/8/layout/radial3"/>
    <dgm:cxn modelId="{076D06AC-C227-874B-98F5-69B81119B34B}" type="presParOf" srcId="{3005A956-52EE-2B4C-80F4-B91853F32142}" destId="{8DFF7722-A5FD-5547-87E8-2A02707DE996}" srcOrd="1" destOrd="0" presId="urn:microsoft.com/office/officeart/2005/8/layout/radial3"/>
    <dgm:cxn modelId="{1794B447-8687-9E48-A01C-5CAC29F0E8BF}" type="presParOf" srcId="{3005A956-52EE-2B4C-80F4-B91853F32142}" destId="{DCD3A99F-5B3B-7445-B19B-F1F94EF3C7C5}" srcOrd="2" destOrd="0" presId="urn:microsoft.com/office/officeart/2005/8/layout/radial3"/>
    <dgm:cxn modelId="{040ADAA0-1C1C-F24C-938E-F6457C9D6139}" type="presParOf" srcId="{3005A956-52EE-2B4C-80F4-B91853F32142}" destId="{44A24024-4EC0-5048-82E7-39084F91BC71}" srcOrd="3" destOrd="0" presId="urn:microsoft.com/office/officeart/2005/8/layout/radial3"/>
    <dgm:cxn modelId="{0F5606D1-E5E4-DD49-AD79-2C83ECDE1A24}" type="presParOf" srcId="{3005A956-52EE-2B4C-80F4-B91853F32142}" destId="{D2A439E4-8E1C-ED45-9537-08353D4EB042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01F82-EDFF-BB45-94CD-2F03D0E1BD71}">
      <dsp:nvSpPr>
        <dsp:cNvPr id="0" name=""/>
        <dsp:cNvSpPr/>
      </dsp:nvSpPr>
      <dsp:spPr>
        <a:xfrm>
          <a:off x="2638226" y="1526976"/>
          <a:ext cx="3804046" cy="380404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Creativity</a:t>
          </a:r>
          <a:endParaRPr lang="en-US" sz="4800" kern="1200" dirty="0"/>
        </a:p>
      </dsp:txBody>
      <dsp:txXfrm>
        <a:off x="3195316" y="2084066"/>
        <a:ext cx="2689866" cy="2689866"/>
      </dsp:txXfrm>
    </dsp:sp>
    <dsp:sp modelId="{8DFF7722-A5FD-5547-87E8-2A02707DE996}">
      <dsp:nvSpPr>
        <dsp:cNvPr id="0" name=""/>
        <dsp:cNvSpPr/>
      </dsp:nvSpPr>
      <dsp:spPr>
        <a:xfrm>
          <a:off x="3589238" y="679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Problem Solving</a:t>
          </a:r>
          <a:endParaRPr lang="en-US" sz="2100" kern="1200" dirty="0"/>
        </a:p>
      </dsp:txBody>
      <dsp:txXfrm>
        <a:off x="3867783" y="279224"/>
        <a:ext cx="1344933" cy="1344933"/>
      </dsp:txXfrm>
    </dsp:sp>
    <dsp:sp modelId="{DCD3A99F-5B3B-7445-B19B-F1F94EF3C7C5}">
      <dsp:nvSpPr>
        <dsp:cNvPr id="0" name=""/>
        <dsp:cNvSpPr/>
      </dsp:nvSpPr>
      <dsp:spPr>
        <a:xfrm>
          <a:off x="6066547" y="2477988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Production Style</a:t>
          </a:r>
          <a:endParaRPr lang="en-US" sz="2100" kern="1200" dirty="0"/>
        </a:p>
      </dsp:txBody>
      <dsp:txXfrm>
        <a:off x="6345092" y="2756533"/>
        <a:ext cx="1344933" cy="1344933"/>
      </dsp:txXfrm>
    </dsp:sp>
    <dsp:sp modelId="{44A24024-4EC0-5048-82E7-39084F91BC71}">
      <dsp:nvSpPr>
        <dsp:cNvPr id="0" name=""/>
        <dsp:cNvSpPr/>
      </dsp:nvSpPr>
      <dsp:spPr>
        <a:xfrm>
          <a:off x="3589238" y="4955297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Ambition</a:t>
          </a:r>
          <a:endParaRPr lang="en-US" sz="2100" kern="1200" dirty="0"/>
        </a:p>
      </dsp:txBody>
      <dsp:txXfrm>
        <a:off x="3867783" y="5233842"/>
        <a:ext cx="1344933" cy="1344933"/>
      </dsp:txXfrm>
    </dsp:sp>
    <dsp:sp modelId="{D2A439E4-8E1C-ED45-9537-08353D4EB042}">
      <dsp:nvSpPr>
        <dsp:cNvPr id="0" name=""/>
        <dsp:cNvSpPr/>
      </dsp:nvSpPr>
      <dsp:spPr>
        <a:xfrm>
          <a:off x="1111929" y="2477988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Creative Skills</a:t>
          </a:r>
          <a:endParaRPr lang="en-US" sz="2100" kern="1200" dirty="0"/>
        </a:p>
      </dsp:txBody>
      <dsp:txXfrm>
        <a:off x="1390474" y="2756533"/>
        <a:ext cx="1344933" cy="1344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01F82-EDFF-BB45-94CD-2F03D0E1BD71}">
      <dsp:nvSpPr>
        <dsp:cNvPr id="0" name=""/>
        <dsp:cNvSpPr/>
      </dsp:nvSpPr>
      <dsp:spPr>
        <a:xfrm>
          <a:off x="2638226" y="1526976"/>
          <a:ext cx="3804046" cy="380404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Digital Technology</a:t>
          </a:r>
          <a:endParaRPr lang="en-US" sz="4100" kern="1200" dirty="0"/>
        </a:p>
      </dsp:txBody>
      <dsp:txXfrm>
        <a:off x="3195316" y="2084066"/>
        <a:ext cx="2689866" cy="2689866"/>
      </dsp:txXfrm>
    </dsp:sp>
    <dsp:sp modelId="{8DFF7722-A5FD-5547-87E8-2A02707DE996}">
      <dsp:nvSpPr>
        <dsp:cNvPr id="0" name=""/>
        <dsp:cNvSpPr/>
      </dsp:nvSpPr>
      <dsp:spPr>
        <a:xfrm>
          <a:off x="3589238" y="679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Digital Distribution</a:t>
          </a:r>
          <a:endParaRPr lang="en-US" sz="1400" kern="1200" dirty="0"/>
        </a:p>
      </dsp:txBody>
      <dsp:txXfrm>
        <a:off x="3867783" y="279224"/>
        <a:ext cx="1344933" cy="1344933"/>
      </dsp:txXfrm>
    </dsp:sp>
    <dsp:sp modelId="{DCD3A99F-5B3B-7445-B19B-F1F94EF3C7C5}">
      <dsp:nvSpPr>
        <dsp:cNvPr id="0" name=""/>
        <dsp:cNvSpPr/>
      </dsp:nvSpPr>
      <dsp:spPr>
        <a:xfrm>
          <a:off x="6066547" y="2477988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Digital Production</a:t>
          </a:r>
          <a:endParaRPr lang="en-US" sz="1400" kern="1200" dirty="0"/>
        </a:p>
      </dsp:txBody>
      <dsp:txXfrm>
        <a:off x="6345092" y="2756533"/>
        <a:ext cx="1344933" cy="1344933"/>
      </dsp:txXfrm>
    </dsp:sp>
    <dsp:sp modelId="{44A24024-4EC0-5048-82E7-39084F91BC71}">
      <dsp:nvSpPr>
        <dsp:cNvPr id="0" name=""/>
        <dsp:cNvSpPr/>
      </dsp:nvSpPr>
      <dsp:spPr>
        <a:xfrm>
          <a:off x="3589238" y="4955297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Digital Communication</a:t>
          </a:r>
          <a:endParaRPr lang="en-US" sz="1400" kern="1200" dirty="0"/>
        </a:p>
      </dsp:txBody>
      <dsp:txXfrm>
        <a:off x="3867783" y="5233842"/>
        <a:ext cx="1344933" cy="1344933"/>
      </dsp:txXfrm>
    </dsp:sp>
    <dsp:sp modelId="{D2A439E4-8E1C-ED45-9537-08353D4EB042}">
      <dsp:nvSpPr>
        <dsp:cNvPr id="0" name=""/>
        <dsp:cNvSpPr/>
      </dsp:nvSpPr>
      <dsp:spPr>
        <a:xfrm>
          <a:off x="1111929" y="2477988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Weebly</a:t>
          </a:r>
          <a:endParaRPr lang="en-US" sz="1400" kern="1200" dirty="0"/>
        </a:p>
      </dsp:txBody>
      <dsp:txXfrm>
        <a:off x="1390474" y="2756533"/>
        <a:ext cx="1344933" cy="13449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01F82-EDFF-BB45-94CD-2F03D0E1BD71}">
      <dsp:nvSpPr>
        <dsp:cNvPr id="0" name=""/>
        <dsp:cNvSpPr/>
      </dsp:nvSpPr>
      <dsp:spPr>
        <a:xfrm>
          <a:off x="2638226" y="1526976"/>
          <a:ext cx="3804046" cy="380404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Research and Planning</a:t>
          </a:r>
          <a:endParaRPr lang="en-US" sz="5200" kern="1200" dirty="0"/>
        </a:p>
      </dsp:txBody>
      <dsp:txXfrm>
        <a:off x="3195316" y="2084066"/>
        <a:ext cx="2689866" cy="2689866"/>
      </dsp:txXfrm>
    </dsp:sp>
    <dsp:sp modelId="{8DFF7722-A5FD-5547-87E8-2A02707DE996}">
      <dsp:nvSpPr>
        <dsp:cNvPr id="0" name=""/>
        <dsp:cNvSpPr/>
      </dsp:nvSpPr>
      <dsp:spPr>
        <a:xfrm>
          <a:off x="3589238" y="679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Pre-Production</a:t>
          </a:r>
          <a:endParaRPr lang="en-US" sz="2100" kern="1200" dirty="0"/>
        </a:p>
      </dsp:txBody>
      <dsp:txXfrm>
        <a:off x="3867783" y="279224"/>
        <a:ext cx="1344933" cy="1344933"/>
      </dsp:txXfrm>
    </dsp:sp>
    <dsp:sp modelId="{DCD3A99F-5B3B-7445-B19B-F1F94EF3C7C5}">
      <dsp:nvSpPr>
        <dsp:cNvPr id="0" name=""/>
        <dsp:cNvSpPr/>
      </dsp:nvSpPr>
      <dsp:spPr>
        <a:xfrm>
          <a:off x="6066547" y="2477988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Analysis</a:t>
          </a:r>
          <a:endParaRPr lang="en-US" sz="2100" kern="1200" dirty="0"/>
        </a:p>
      </dsp:txBody>
      <dsp:txXfrm>
        <a:off x="6345092" y="2756533"/>
        <a:ext cx="1344933" cy="1344933"/>
      </dsp:txXfrm>
    </dsp:sp>
    <dsp:sp modelId="{44A24024-4EC0-5048-82E7-39084F91BC71}">
      <dsp:nvSpPr>
        <dsp:cNvPr id="0" name=""/>
        <dsp:cNvSpPr/>
      </dsp:nvSpPr>
      <dsp:spPr>
        <a:xfrm>
          <a:off x="3589238" y="4955297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Production Research</a:t>
          </a:r>
          <a:endParaRPr lang="en-US" sz="2100" kern="1200" dirty="0"/>
        </a:p>
      </dsp:txBody>
      <dsp:txXfrm>
        <a:off x="3867783" y="5233842"/>
        <a:ext cx="1344933" cy="1344933"/>
      </dsp:txXfrm>
    </dsp:sp>
    <dsp:sp modelId="{D2A439E4-8E1C-ED45-9537-08353D4EB042}">
      <dsp:nvSpPr>
        <dsp:cNvPr id="0" name=""/>
        <dsp:cNvSpPr/>
      </dsp:nvSpPr>
      <dsp:spPr>
        <a:xfrm>
          <a:off x="1111929" y="2477988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Industry Research</a:t>
          </a:r>
          <a:endParaRPr lang="en-US" sz="2100" kern="1200" dirty="0"/>
        </a:p>
      </dsp:txBody>
      <dsp:txXfrm>
        <a:off x="1390474" y="2756533"/>
        <a:ext cx="1344933" cy="13449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01F82-EDFF-BB45-94CD-2F03D0E1BD71}">
      <dsp:nvSpPr>
        <dsp:cNvPr id="0" name=""/>
        <dsp:cNvSpPr/>
      </dsp:nvSpPr>
      <dsp:spPr>
        <a:xfrm>
          <a:off x="2638226" y="1526976"/>
          <a:ext cx="3804046" cy="380404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Post Production</a:t>
          </a:r>
          <a:endParaRPr lang="en-US" sz="4300" kern="1200" dirty="0"/>
        </a:p>
      </dsp:txBody>
      <dsp:txXfrm>
        <a:off x="3195316" y="2084066"/>
        <a:ext cx="2689866" cy="2689866"/>
      </dsp:txXfrm>
    </dsp:sp>
    <dsp:sp modelId="{8DFF7722-A5FD-5547-87E8-2A02707DE996}">
      <dsp:nvSpPr>
        <dsp:cNvPr id="0" name=""/>
        <dsp:cNvSpPr/>
      </dsp:nvSpPr>
      <dsp:spPr>
        <a:xfrm>
          <a:off x="3589238" y="679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Sound</a:t>
          </a:r>
          <a:endParaRPr lang="en-US" sz="1900" kern="1200" dirty="0"/>
        </a:p>
      </dsp:txBody>
      <dsp:txXfrm>
        <a:off x="3867783" y="279224"/>
        <a:ext cx="1344933" cy="1344933"/>
      </dsp:txXfrm>
    </dsp:sp>
    <dsp:sp modelId="{DCD3A99F-5B3B-7445-B19B-F1F94EF3C7C5}">
      <dsp:nvSpPr>
        <dsp:cNvPr id="0" name=""/>
        <dsp:cNvSpPr/>
      </dsp:nvSpPr>
      <dsp:spPr>
        <a:xfrm>
          <a:off x="6066547" y="2477988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Editing</a:t>
          </a:r>
          <a:endParaRPr lang="en-US" sz="1900" kern="1200" dirty="0"/>
        </a:p>
      </dsp:txBody>
      <dsp:txXfrm>
        <a:off x="6345092" y="2756533"/>
        <a:ext cx="1344933" cy="1344933"/>
      </dsp:txXfrm>
    </dsp:sp>
    <dsp:sp modelId="{44A24024-4EC0-5048-82E7-39084F91BC71}">
      <dsp:nvSpPr>
        <dsp:cNvPr id="0" name=""/>
        <dsp:cNvSpPr/>
      </dsp:nvSpPr>
      <dsp:spPr>
        <a:xfrm>
          <a:off x="3589238" y="4955297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Distribution</a:t>
          </a:r>
          <a:endParaRPr lang="en-US" sz="1900" kern="1200" dirty="0"/>
        </a:p>
      </dsp:txBody>
      <dsp:txXfrm>
        <a:off x="3867783" y="5233842"/>
        <a:ext cx="1344933" cy="1344933"/>
      </dsp:txXfrm>
    </dsp:sp>
    <dsp:sp modelId="{D2A439E4-8E1C-ED45-9537-08353D4EB042}">
      <dsp:nvSpPr>
        <dsp:cNvPr id="0" name=""/>
        <dsp:cNvSpPr/>
      </dsp:nvSpPr>
      <dsp:spPr>
        <a:xfrm>
          <a:off x="1111929" y="2477988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Titles</a:t>
          </a:r>
          <a:endParaRPr lang="en-US" sz="1900" kern="1200" dirty="0"/>
        </a:p>
      </dsp:txBody>
      <dsp:txXfrm>
        <a:off x="1390474" y="2756533"/>
        <a:ext cx="1344933" cy="13449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01F82-EDFF-BB45-94CD-2F03D0E1BD71}">
      <dsp:nvSpPr>
        <dsp:cNvPr id="0" name=""/>
        <dsp:cNvSpPr/>
      </dsp:nvSpPr>
      <dsp:spPr>
        <a:xfrm>
          <a:off x="2638226" y="1526976"/>
          <a:ext cx="3804046" cy="380404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Using Conventions</a:t>
          </a:r>
          <a:endParaRPr lang="en-US" sz="3800" kern="1200" dirty="0"/>
        </a:p>
      </dsp:txBody>
      <dsp:txXfrm>
        <a:off x="3195316" y="2084066"/>
        <a:ext cx="2689866" cy="2689866"/>
      </dsp:txXfrm>
    </dsp:sp>
    <dsp:sp modelId="{8DFF7722-A5FD-5547-87E8-2A02707DE996}">
      <dsp:nvSpPr>
        <dsp:cNvPr id="0" name=""/>
        <dsp:cNvSpPr/>
      </dsp:nvSpPr>
      <dsp:spPr>
        <a:xfrm>
          <a:off x="3589238" y="679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Sound</a:t>
          </a:r>
          <a:endParaRPr lang="en-US" sz="2000" kern="1200" dirty="0"/>
        </a:p>
      </dsp:txBody>
      <dsp:txXfrm>
        <a:off x="3867783" y="279224"/>
        <a:ext cx="1344933" cy="1344933"/>
      </dsp:txXfrm>
    </dsp:sp>
    <dsp:sp modelId="{DCD3A99F-5B3B-7445-B19B-F1F94EF3C7C5}">
      <dsp:nvSpPr>
        <dsp:cNvPr id="0" name=""/>
        <dsp:cNvSpPr/>
      </dsp:nvSpPr>
      <dsp:spPr>
        <a:xfrm>
          <a:off x="6066547" y="2477988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Editing</a:t>
          </a:r>
          <a:endParaRPr lang="en-US" sz="2000" kern="1200" dirty="0"/>
        </a:p>
      </dsp:txBody>
      <dsp:txXfrm>
        <a:off x="6345092" y="2756533"/>
        <a:ext cx="1344933" cy="1344933"/>
      </dsp:txXfrm>
    </dsp:sp>
    <dsp:sp modelId="{44A24024-4EC0-5048-82E7-39084F91BC71}">
      <dsp:nvSpPr>
        <dsp:cNvPr id="0" name=""/>
        <dsp:cNvSpPr/>
      </dsp:nvSpPr>
      <dsp:spPr>
        <a:xfrm>
          <a:off x="3589238" y="4955297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Layout and Font</a:t>
          </a:r>
          <a:endParaRPr lang="en-US" sz="2000" kern="1200" dirty="0"/>
        </a:p>
      </dsp:txBody>
      <dsp:txXfrm>
        <a:off x="3867783" y="5233842"/>
        <a:ext cx="1344933" cy="1344933"/>
      </dsp:txXfrm>
    </dsp:sp>
    <dsp:sp modelId="{D2A439E4-8E1C-ED45-9537-08353D4EB042}">
      <dsp:nvSpPr>
        <dsp:cNvPr id="0" name=""/>
        <dsp:cNvSpPr/>
      </dsp:nvSpPr>
      <dsp:spPr>
        <a:xfrm>
          <a:off x="1111929" y="2477988"/>
          <a:ext cx="1902023" cy="19020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accent1">
                <a:alpha val="50000"/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Camerwork</a:t>
          </a:r>
          <a:endParaRPr lang="en-US" sz="2000" kern="1200" dirty="0"/>
        </a:p>
      </dsp:txBody>
      <dsp:txXfrm>
        <a:off x="1390474" y="2756533"/>
        <a:ext cx="1344933" cy="134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09A02-6561-DB49-B421-59FBC08B9E83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3E447-2D4F-D943-9EEA-A385E81EB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7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3E447-2D4F-D943-9EEA-A385E81EB4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78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3E447-2D4F-D943-9EEA-A385E81EB4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1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3E447-2D4F-D943-9EEA-A385E81EB4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1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3E447-2D4F-D943-9EEA-A385E81EB4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1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3E447-2D4F-D943-9EEA-A385E81EB4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1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3E447-2D4F-D943-9EEA-A385E81EB4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B84359-E19F-BA45-8F77-75AFCB9F0469}" type="datetimeFigureOut">
              <a:rPr lang="en-US" smtClean="0"/>
              <a:t>15/03/2013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CBEA83-8E9D-3148-8ACA-AD561F5205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G325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 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76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Planning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609455"/>
              </p:ext>
            </p:extLst>
          </p:nvPr>
        </p:nvGraphicFramePr>
        <p:xfrm>
          <a:off x="739775" y="2770187"/>
          <a:ext cx="7662864" cy="2869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716"/>
                <a:gridCol w="1915716"/>
                <a:gridCol w="1915716"/>
                <a:gridCol w="1915716"/>
              </a:tblGrid>
              <a:tr h="817549">
                <a:tc>
                  <a:txBody>
                    <a:bodyPr/>
                    <a:lstStyle/>
                    <a:p>
                      <a:r>
                        <a:rPr lang="en-US" dirty="0" smtClean="0"/>
                        <a:t>Skills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 in Product?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Developed</a:t>
                      </a:r>
                      <a:r>
                        <a:rPr lang="en-US" baseline="0" dirty="0" smtClean="0"/>
                        <a:t> in A2?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 in Product?</a:t>
                      </a:r>
                      <a:endParaRPr lang="en-US" dirty="0"/>
                    </a:p>
                  </a:txBody>
                  <a:tcPr/>
                </a:tc>
              </a:tr>
              <a:tr h="20519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6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16476"/>
            <a:ext cx="7662864" cy="440804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 outlining </a:t>
            </a:r>
            <a:r>
              <a:rPr lang="en-US" dirty="0" smtClean="0"/>
              <a:t>area(s) the question is referring to.</a:t>
            </a:r>
            <a:endParaRPr lang="en-US" dirty="0" smtClean="0"/>
          </a:p>
          <a:p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What was your skill level like during AS? Where is the evidence of that? How was that developed over the A2 project? Where is the evidence of </a:t>
            </a:r>
            <a:r>
              <a:rPr lang="en-US" dirty="0"/>
              <a:t>this? Make sure that your response is detailed providing detailed examples and using correct technical terminology.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Point 2</a:t>
            </a:r>
          </a:p>
          <a:p>
            <a:pPr lvl="1"/>
            <a:r>
              <a:rPr lang="en-US" dirty="0" smtClean="0"/>
              <a:t>Choose another area of the given focus. Go through the same process. Make sure that your response is detailed providing detailed examples and using correct technical terminology.</a:t>
            </a:r>
            <a:endParaRPr lang="en-US" dirty="0" smtClean="0"/>
          </a:p>
          <a:p>
            <a:r>
              <a:rPr lang="en-US" dirty="0" smtClean="0"/>
              <a:t>Continue…</a:t>
            </a:r>
          </a:p>
          <a:p>
            <a:pPr lvl="1"/>
            <a:r>
              <a:rPr lang="en-US" dirty="0" smtClean="0"/>
              <a:t>Remember at some point to change the focus of the response if more than one area is demanded by the question.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7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90806"/>
            <a:ext cx="7662864" cy="4159004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What </a:t>
            </a:r>
            <a:r>
              <a:rPr lang="en-US" dirty="0" smtClean="0"/>
              <a:t>is needed to answer question 1a?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How prepared do you feel for this question?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Is there anything else you think you need?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HL – Exam response to each of the following:</a:t>
            </a:r>
          </a:p>
          <a:p>
            <a:pPr lvl="1"/>
            <a:r>
              <a:rPr lang="en-US" dirty="0" smtClean="0"/>
              <a:t>Genre</a:t>
            </a:r>
          </a:p>
          <a:p>
            <a:pPr lvl="1"/>
            <a:r>
              <a:rPr lang="en-US" dirty="0" smtClean="0"/>
              <a:t>Narrative</a:t>
            </a:r>
          </a:p>
          <a:p>
            <a:pPr lvl="1"/>
            <a:r>
              <a:rPr lang="en-US" dirty="0" smtClean="0"/>
              <a:t>Media Language </a:t>
            </a:r>
          </a:p>
          <a:p>
            <a:pPr lvl="1"/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Audience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HL – Exam response to these two questions:</a:t>
            </a:r>
          </a:p>
          <a:p>
            <a:pPr lvl="1"/>
            <a:r>
              <a:rPr lang="en-US" dirty="0" smtClean="0"/>
              <a:t>Describe how your analysis of </a:t>
            </a:r>
            <a:r>
              <a:rPr lang="en-US" b="1" dirty="0" smtClean="0"/>
              <a:t>the conventions of real media texts </a:t>
            </a:r>
            <a:r>
              <a:rPr lang="en-US" dirty="0" smtClean="0"/>
              <a:t>informed your own</a:t>
            </a:r>
            <a:r>
              <a:rPr lang="en-US" b="1" dirty="0" smtClean="0"/>
              <a:t> creative </a:t>
            </a:r>
            <a:r>
              <a:rPr lang="en-US" dirty="0" smtClean="0"/>
              <a:t>media practice. Refer to a range of examples in your answer to show how these skills have developed over time. (Jan 2012)</a:t>
            </a:r>
          </a:p>
          <a:p>
            <a:pPr lvl="1"/>
            <a:r>
              <a:rPr lang="en-US" dirty="0" smtClean="0"/>
              <a:t>Describe how you developed your skills in the use of </a:t>
            </a:r>
            <a:r>
              <a:rPr lang="en-US" b="1" dirty="0" smtClean="0"/>
              <a:t>digital technology </a:t>
            </a:r>
            <a:r>
              <a:rPr lang="en-US" dirty="0" smtClean="0"/>
              <a:t>for media production and evaluate how these skills contributed to your</a:t>
            </a:r>
            <a:r>
              <a:rPr lang="en-US" b="1" dirty="0" smtClean="0"/>
              <a:t> creative </a:t>
            </a:r>
            <a:r>
              <a:rPr lang="en-US" dirty="0" smtClean="0"/>
              <a:t>decision making. </a:t>
            </a:r>
            <a:r>
              <a:rPr lang="en-US" dirty="0"/>
              <a:t>Refer to a range of examples in your answer to show how these skills have developed over </a:t>
            </a:r>
            <a:r>
              <a:rPr lang="en-US" dirty="0" smtClean="0"/>
              <a:t>time. (June 2010)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Also </a:t>
            </a:r>
            <a:r>
              <a:rPr lang="en-US" dirty="0" smtClean="0"/>
              <a:t>need to update your </a:t>
            </a:r>
            <a:r>
              <a:rPr lang="en-US" dirty="0" err="1" smtClean="0"/>
              <a:t>Weeblys</a:t>
            </a:r>
            <a:r>
              <a:rPr lang="en-US" dirty="0" smtClean="0"/>
              <a:t> to improve on your current marks. Final products should be starting to appear!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52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WILL understand what is </a:t>
            </a:r>
            <a:r>
              <a:rPr lang="en-US" dirty="0" smtClean="0"/>
              <a:t>required by Question 1a </a:t>
            </a:r>
            <a:r>
              <a:rPr lang="en-US" dirty="0" smtClean="0"/>
              <a:t>within the G325 Exam paper.</a:t>
            </a:r>
          </a:p>
          <a:p>
            <a:r>
              <a:rPr lang="en-US" dirty="0" smtClean="0"/>
              <a:t>ALL students WILL apply the ideas </a:t>
            </a:r>
            <a:r>
              <a:rPr lang="en-US" dirty="0" smtClean="0"/>
              <a:t>to their development over the course.</a:t>
            </a:r>
            <a:endParaRPr lang="en-US" dirty="0" smtClean="0"/>
          </a:p>
          <a:p>
            <a:r>
              <a:rPr lang="en-US" dirty="0" smtClean="0"/>
              <a:t>MOST students WILL </a:t>
            </a:r>
            <a:r>
              <a:rPr lang="en-US" dirty="0" smtClean="0"/>
              <a:t>begin to see how they can link these ideas together if more than one subject area should appear.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2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The question asks you to consider your development over the course in several key areas:</a:t>
            </a:r>
          </a:p>
          <a:p>
            <a:pPr>
              <a:spcBef>
                <a:spcPts val="0"/>
              </a:spcBef>
            </a:pPr>
            <a:r>
              <a:rPr lang="en-GB" sz="2400" dirty="0" smtClean="0"/>
              <a:t>Creativity</a:t>
            </a:r>
          </a:p>
          <a:p>
            <a:pPr>
              <a:spcBef>
                <a:spcPts val="0"/>
              </a:spcBef>
            </a:pPr>
            <a:r>
              <a:rPr lang="en-GB" sz="2400" dirty="0" smtClean="0"/>
              <a:t>Digital Technology</a:t>
            </a:r>
          </a:p>
          <a:p>
            <a:pPr>
              <a:spcBef>
                <a:spcPts val="0"/>
              </a:spcBef>
            </a:pPr>
            <a:r>
              <a:rPr lang="en-GB" sz="2400" dirty="0" smtClean="0"/>
              <a:t>Research and Planning</a:t>
            </a:r>
          </a:p>
          <a:p>
            <a:pPr>
              <a:spcBef>
                <a:spcPts val="0"/>
              </a:spcBef>
            </a:pPr>
            <a:r>
              <a:rPr lang="en-GB" sz="2400" dirty="0" smtClean="0"/>
              <a:t>Post Production</a:t>
            </a:r>
          </a:p>
          <a:p>
            <a:pPr>
              <a:spcBef>
                <a:spcPts val="0"/>
              </a:spcBef>
            </a:pPr>
            <a:r>
              <a:rPr lang="en-GB" sz="2400" dirty="0" smtClean="0"/>
              <a:t>Using conventions from real media texts</a:t>
            </a:r>
          </a:p>
          <a:p>
            <a:r>
              <a:rPr lang="en-GB" sz="3400" dirty="0" smtClean="0"/>
              <a:t>The question could ask for more than one of these areas to be covered.</a:t>
            </a:r>
            <a:endParaRPr lang="en-US" sz="10300" dirty="0" smtClean="0"/>
          </a:p>
          <a:p>
            <a:r>
              <a:rPr lang="en-US" sz="3600" dirty="0" smtClean="0"/>
              <a:t>25 Marks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595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meant by these key areas?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04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76296205"/>
              </p:ext>
            </p:extLst>
          </p:nvPr>
        </p:nvGraphicFramePr>
        <p:xfrm>
          <a:off x="0" y="1"/>
          <a:ext cx="90805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3241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54915842"/>
              </p:ext>
            </p:extLst>
          </p:nvPr>
        </p:nvGraphicFramePr>
        <p:xfrm>
          <a:off x="0" y="1"/>
          <a:ext cx="90805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156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42598301"/>
              </p:ext>
            </p:extLst>
          </p:nvPr>
        </p:nvGraphicFramePr>
        <p:xfrm>
          <a:off x="0" y="1"/>
          <a:ext cx="90805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76716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77168115"/>
              </p:ext>
            </p:extLst>
          </p:nvPr>
        </p:nvGraphicFramePr>
        <p:xfrm>
          <a:off x="0" y="1"/>
          <a:ext cx="90805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089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41605221"/>
              </p:ext>
            </p:extLst>
          </p:nvPr>
        </p:nvGraphicFramePr>
        <p:xfrm>
          <a:off x="0" y="1"/>
          <a:ext cx="90805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056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794</TotalTime>
  <Words>461</Words>
  <Application>Microsoft Macintosh PowerPoint</Application>
  <PresentationFormat>On-screen Show (4:3)</PresentationFormat>
  <Paragraphs>75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Genesis</vt:lpstr>
      <vt:lpstr>G325</vt:lpstr>
      <vt:lpstr>Objectives</vt:lpstr>
      <vt:lpstr>The Question</vt:lpstr>
      <vt:lpstr>What is meant by these key areas?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Suggested Planning</vt:lpstr>
      <vt:lpstr>Building a Response</vt:lpstr>
      <vt:lpstr>Plenary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G325</dc:title>
  <dc:creator>James Harris</dc:creator>
  <cp:lastModifiedBy>James Harris</cp:lastModifiedBy>
  <cp:revision>15</cp:revision>
  <dcterms:created xsi:type="dcterms:W3CDTF">2013-02-26T08:18:01Z</dcterms:created>
  <dcterms:modified xsi:type="dcterms:W3CDTF">2013-03-15T10:45:47Z</dcterms:modified>
</cp:coreProperties>
</file>